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85" r:id="rId5"/>
    <p:sldId id="276" r:id="rId6"/>
    <p:sldId id="286" r:id="rId7"/>
    <p:sldId id="287" r:id="rId8"/>
    <p:sldId id="288" r:id="rId9"/>
    <p:sldId id="289" r:id="rId10"/>
    <p:sldId id="258" r:id="rId11"/>
    <p:sldId id="290" r:id="rId12"/>
    <p:sldId id="291" r:id="rId13"/>
    <p:sldId id="292" r:id="rId14"/>
    <p:sldId id="293" r:id="rId15"/>
    <p:sldId id="294" r:id="rId16"/>
    <p:sldId id="295" r:id="rId17"/>
    <p:sldId id="296" r:id="rId18"/>
    <p:sldId id="298" r:id="rId19"/>
    <p:sldId id="299" r:id="rId20"/>
    <p:sldId id="30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8.png"/><Relationship Id="rId18" Type="http://schemas.openxmlformats.org/officeDocument/2006/relationships/image" Target="../media/image19.svg"/><Relationship Id="rId3" Type="http://schemas.openxmlformats.org/officeDocument/2006/relationships/image" Target="../media/image3.png"/><Relationship Id="rId21" Type="http://schemas.openxmlformats.org/officeDocument/2006/relationships/image" Target="../media/image12.png"/><Relationship Id="rId7" Type="http://schemas.openxmlformats.org/officeDocument/2006/relationships/image" Target="../media/image5.png"/><Relationship Id="rId12" Type="http://schemas.openxmlformats.org/officeDocument/2006/relationships/image" Target="../media/image13.svg"/><Relationship Id="rId17" Type="http://schemas.openxmlformats.org/officeDocument/2006/relationships/image" Target="../media/image10.png"/><Relationship Id="rId2" Type="http://schemas.openxmlformats.org/officeDocument/2006/relationships/image" Target="../media/image3.svg"/><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image" Target="../media/image11.svg"/><Relationship Id="rId19"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6.png"/><Relationship Id="rId14" Type="http://schemas.openxmlformats.org/officeDocument/2006/relationships/image" Target="../media/image15.svg"/><Relationship Id="rId22" Type="http://schemas.openxmlformats.org/officeDocument/2006/relationships/image" Target="../media/image23.svg"/></Relationships>
</file>

<file path=ppt/diagrams/_rels/data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media/image27.svg"/><Relationship Id="rId1" Type="http://schemas.openxmlformats.org/officeDocument/2006/relationships/image" Target="../media/image15.png"/><Relationship Id="rId6" Type="http://schemas.openxmlformats.org/officeDocument/2006/relationships/image" Target="../media/image31.svg"/><Relationship Id="rId5" Type="http://schemas.openxmlformats.org/officeDocument/2006/relationships/image" Target="../media/image17.png"/><Relationship Id="rId4" Type="http://schemas.openxmlformats.org/officeDocument/2006/relationships/image" Target="../media/image2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8.png"/><Relationship Id="rId18" Type="http://schemas.openxmlformats.org/officeDocument/2006/relationships/image" Target="../media/image19.svg"/><Relationship Id="rId3" Type="http://schemas.openxmlformats.org/officeDocument/2006/relationships/image" Target="../media/image3.png"/><Relationship Id="rId21" Type="http://schemas.openxmlformats.org/officeDocument/2006/relationships/image" Target="../media/image12.png"/><Relationship Id="rId7" Type="http://schemas.openxmlformats.org/officeDocument/2006/relationships/image" Target="../media/image5.png"/><Relationship Id="rId12" Type="http://schemas.openxmlformats.org/officeDocument/2006/relationships/image" Target="../media/image13.svg"/><Relationship Id="rId17" Type="http://schemas.openxmlformats.org/officeDocument/2006/relationships/image" Target="../media/image10.png"/><Relationship Id="rId2" Type="http://schemas.openxmlformats.org/officeDocument/2006/relationships/image" Target="../media/image3.svg"/><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image" Target="../media/image11.svg"/><Relationship Id="rId19"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6.png"/><Relationship Id="rId14" Type="http://schemas.openxmlformats.org/officeDocument/2006/relationships/image" Target="../media/image15.svg"/><Relationship Id="rId22"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media/image27.svg"/><Relationship Id="rId1" Type="http://schemas.openxmlformats.org/officeDocument/2006/relationships/image" Target="../media/image15.png"/><Relationship Id="rId6" Type="http://schemas.openxmlformats.org/officeDocument/2006/relationships/image" Target="../media/image31.svg"/><Relationship Id="rId5" Type="http://schemas.openxmlformats.org/officeDocument/2006/relationships/image" Target="../media/image17.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DADF77-E752-418F-8146-569E6143E16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0AC58086-CD24-4ADF-85DB-E1C7B9608BDB}">
      <dgm:prSet phldrT="[Text]" custT="1"/>
      <dgm:spPr/>
      <dgm:t>
        <a:bodyPr/>
        <a:lstStyle/>
        <a:p>
          <a:r>
            <a:rPr lang="en-ZA" sz="1500" dirty="0">
              <a:latin typeface="+mj-lt"/>
            </a:rPr>
            <a:t>Key regional and international guidance</a:t>
          </a:r>
        </a:p>
      </dgm:t>
    </dgm:pt>
    <dgm:pt modelId="{BE3621BC-2F1F-4C14-B41C-95FE8D330742}" type="parTrans" cxnId="{B63942EB-A7A7-4EAC-8593-B1B52CED3EDC}">
      <dgm:prSet/>
      <dgm:spPr/>
      <dgm:t>
        <a:bodyPr/>
        <a:lstStyle/>
        <a:p>
          <a:endParaRPr lang="en-ZA"/>
        </a:p>
      </dgm:t>
    </dgm:pt>
    <dgm:pt modelId="{B1F25A63-52C2-4E01-B492-558467400572}" type="sibTrans" cxnId="{B63942EB-A7A7-4EAC-8593-B1B52CED3EDC}">
      <dgm:prSet/>
      <dgm:spPr/>
      <dgm:t>
        <a:bodyPr/>
        <a:lstStyle/>
        <a:p>
          <a:endParaRPr lang="en-ZA"/>
        </a:p>
      </dgm:t>
    </dgm:pt>
    <dgm:pt modelId="{EDA03590-DF8F-4A76-BF8F-D5FC85784829}">
      <dgm:prSet phldrT="[Text]" custT="1"/>
      <dgm:spPr/>
      <dgm:t>
        <a:bodyPr/>
        <a:lstStyle/>
        <a:p>
          <a:r>
            <a:rPr lang="en-ZA" sz="1500" dirty="0">
              <a:latin typeface="+mj-lt"/>
            </a:rPr>
            <a:t>Media access to key events during the election period</a:t>
          </a:r>
        </a:p>
      </dgm:t>
    </dgm:pt>
    <dgm:pt modelId="{8DC9FC9E-3992-4C24-BC0A-6F3FC50E9E3B}" type="parTrans" cxnId="{4FB92068-6211-44C5-A686-314047FC0FE4}">
      <dgm:prSet/>
      <dgm:spPr/>
      <dgm:t>
        <a:bodyPr/>
        <a:lstStyle/>
        <a:p>
          <a:endParaRPr lang="en-ZA"/>
        </a:p>
      </dgm:t>
    </dgm:pt>
    <dgm:pt modelId="{97B70EC3-19F6-4860-B579-9364A3772290}" type="sibTrans" cxnId="{4FB92068-6211-44C5-A686-314047FC0FE4}">
      <dgm:prSet/>
      <dgm:spPr/>
      <dgm:t>
        <a:bodyPr/>
        <a:lstStyle/>
        <a:p>
          <a:endParaRPr lang="en-ZA"/>
        </a:p>
      </dgm:t>
    </dgm:pt>
    <dgm:pt modelId="{E8438830-D185-48F9-AA7E-0A46CB897FCF}">
      <dgm:prSet phldrT="[Text]" custT="1"/>
      <dgm:spPr/>
      <dgm:t>
        <a:bodyPr/>
        <a:lstStyle/>
        <a:p>
          <a:r>
            <a:rPr lang="en-ZA" sz="1500" dirty="0">
              <a:latin typeface="+mj-lt"/>
            </a:rPr>
            <a:t>Internet access and zero-rating of election-related content</a:t>
          </a:r>
        </a:p>
      </dgm:t>
    </dgm:pt>
    <dgm:pt modelId="{FD2110F9-A05C-4F1B-BAF0-C177B1A256D8}" type="parTrans" cxnId="{33C34D52-4EF8-4BCB-9266-0DC43F7E37CB}">
      <dgm:prSet/>
      <dgm:spPr/>
      <dgm:t>
        <a:bodyPr/>
        <a:lstStyle/>
        <a:p>
          <a:endParaRPr lang="en-ZA"/>
        </a:p>
      </dgm:t>
    </dgm:pt>
    <dgm:pt modelId="{C41EBB3D-3870-4A8D-A7E9-772E6E8F1BDF}" type="sibTrans" cxnId="{33C34D52-4EF8-4BCB-9266-0DC43F7E37CB}">
      <dgm:prSet/>
      <dgm:spPr/>
      <dgm:t>
        <a:bodyPr/>
        <a:lstStyle/>
        <a:p>
          <a:endParaRPr lang="en-ZA"/>
        </a:p>
      </dgm:t>
    </dgm:pt>
    <dgm:pt modelId="{5BB28067-4E83-4396-ADB4-ADBF8969CA1F}">
      <dgm:prSet phldrT="[Text]" custT="1"/>
      <dgm:spPr/>
      <dgm:t>
        <a:bodyPr/>
        <a:lstStyle/>
        <a:p>
          <a:r>
            <a:rPr lang="en-ZA" sz="1500" dirty="0">
              <a:latin typeface="+mj-lt"/>
            </a:rPr>
            <a:t>Safety of journalists</a:t>
          </a:r>
        </a:p>
      </dgm:t>
    </dgm:pt>
    <dgm:pt modelId="{1848676D-4118-454F-AAE0-F8D969F4B50F}" type="parTrans" cxnId="{B7E8540C-F97B-40D9-85DF-9724B427A17C}">
      <dgm:prSet/>
      <dgm:spPr/>
      <dgm:t>
        <a:bodyPr/>
        <a:lstStyle/>
        <a:p>
          <a:endParaRPr lang="en-ZA"/>
        </a:p>
      </dgm:t>
    </dgm:pt>
    <dgm:pt modelId="{8939813F-78CB-409E-88D6-5CC787203A40}" type="sibTrans" cxnId="{B7E8540C-F97B-40D9-85DF-9724B427A17C}">
      <dgm:prSet/>
      <dgm:spPr/>
      <dgm:t>
        <a:bodyPr/>
        <a:lstStyle/>
        <a:p>
          <a:endParaRPr lang="en-ZA"/>
        </a:p>
      </dgm:t>
    </dgm:pt>
    <dgm:pt modelId="{C1403756-29FC-49FB-8EEB-342D89D83D47}">
      <dgm:prSet phldrT="[Text]" custT="1"/>
      <dgm:spPr/>
      <dgm:t>
        <a:bodyPr/>
        <a:lstStyle/>
        <a:p>
          <a:r>
            <a:rPr lang="en-ZA" sz="1500" dirty="0">
              <a:latin typeface="+mj-lt"/>
            </a:rPr>
            <a:t>Disinformation during the election period</a:t>
          </a:r>
        </a:p>
      </dgm:t>
    </dgm:pt>
    <dgm:pt modelId="{295A75FC-BE39-4AFE-A5EC-D0C12623BDDF}" type="parTrans" cxnId="{92741ACB-C847-47B7-9700-ACA6713E0AEF}">
      <dgm:prSet/>
      <dgm:spPr/>
      <dgm:t>
        <a:bodyPr/>
        <a:lstStyle/>
        <a:p>
          <a:endParaRPr lang="en-ZA"/>
        </a:p>
      </dgm:t>
    </dgm:pt>
    <dgm:pt modelId="{E99F300B-B97D-49A8-A823-10EBFE615FE5}" type="sibTrans" cxnId="{92741ACB-C847-47B7-9700-ACA6713E0AEF}">
      <dgm:prSet/>
      <dgm:spPr/>
      <dgm:t>
        <a:bodyPr/>
        <a:lstStyle/>
        <a:p>
          <a:endParaRPr lang="en-ZA"/>
        </a:p>
      </dgm:t>
    </dgm:pt>
    <dgm:pt modelId="{F3BB46A2-FCA4-4730-BFDB-1293FFBF5BD1}" type="pres">
      <dgm:prSet presAssocID="{09DADF77-E752-418F-8146-569E6143E16A}" presName="Name0" presStyleCnt="0">
        <dgm:presLayoutVars>
          <dgm:chMax val="7"/>
          <dgm:chPref val="7"/>
          <dgm:dir/>
        </dgm:presLayoutVars>
      </dgm:prSet>
      <dgm:spPr/>
      <dgm:t>
        <a:bodyPr/>
        <a:lstStyle/>
        <a:p>
          <a:endParaRPr lang="en-US"/>
        </a:p>
      </dgm:t>
    </dgm:pt>
    <dgm:pt modelId="{6239083D-4D7E-40CA-8CAA-AA317B18B540}" type="pres">
      <dgm:prSet presAssocID="{09DADF77-E752-418F-8146-569E6143E16A}" presName="Name1" presStyleCnt="0"/>
      <dgm:spPr/>
    </dgm:pt>
    <dgm:pt modelId="{71A55757-DD74-4362-8169-E6E76210F080}" type="pres">
      <dgm:prSet presAssocID="{09DADF77-E752-418F-8146-569E6143E16A}" presName="cycle" presStyleCnt="0"/>
      <dgm:spPr/>
    </dgm:pt>
    <dgm:pt modelId="{B79B8E9F-D0F3-42B5-877F-DF3325971D85}" type="pres">
      <dgm:prSet presAssocID="{09DADF77-E752-418F-8146-569E6143E16A}" presName="srcNode" presStyleLbl="node1" presStyleIdx="0" presStyleCnt="5"/>
      <dgm:spPr/>
    </dgm:pt>
    <dgm:pt modelId="{CA5B8159-9AA1-4703-83D7-15B91952D323}" type="pres">
      <dgm:prSet presAssocID="{09DADF77-E752-418F-8146-569E6143E16A}" presName="conn" presStyleLbl="parChTrans1D2" presStyleIdx="0" presStyleCnt="1"/>
      <dgm:spPr/>
      <dgm:t>
        <a:bodyPr/>
        <a:lstStyle/>
        <a:p>
          <a:endParaRPr lang="en-US"/>
        </a:p>
      </dgm:t>
    </dgm:pt>
    <dgm:pt modelId="{53709554-B7E2-4A77-91B1-090F9FBDB057}" type="pres">
      <dgm:prSet presAssocID="{09DADF77-E752-418F-8146-569E6143E16A}" presName="extraNode" presStyleLbl="node1" presStyleIdx="0" presStyleCnt="5"/>
      <dgm:spPr/>
    </dgm:pt>
    <dgm:pt modelId="{56E9277F-A671-45BA-90C1-237EAECFC0FA}" type="pres">
      <dgm:prSet presAssocID="{09DADF77-E752-418F-8146-569E6143E16A}" presName="dstNode" presStyleLbl="node1" presStyleIdx="0" presStyleCnt="5"/>
      <dgm:spPr/>
    </dgm:pt>
    <dgm:pt modelId="{9D3750AA-1CB5-4D98-A4A1-F040DF85A1FE}" type="pres">
      <dgm:prSet presAssocID="{0AC58086-CD24-4ADF-85DB-E1C7B9608BDB}" presName="text_1" presStyleLbl="node1" presStyleIdx="0" presStyleCnt="5">
        <dgm:presLayoutVars>
          <dgm:bulletEnabled val="1"/>
        </dgm:presLayoutVars>
      </dgm:prSet>
      <dgm:spPr/>
      <dgm:t>
        <a:bodyPr/>
        <a:lstStyle/>
        <a:p>
          <a:endParaRPr lang="en-US"/>
        </a:p>
      </dgm:t>
    </dgm:pt>
    <dgm:pt modelId="{8A8FDAE2-E3E1-4959-83B1-3399AC058C6F}" type="pres">
      <dgm:prSet presAssocID="{0AC58086-CD24-4ADF-85DB-E1C7B9608BDB}" presName="accent_1" presStyleCnt="0"/>
      <dgm:spPr/>
    </dgm:pt>
    <dgm:pt modelId="{58770EC0-3326-4AA2-A49B-8707890E519A}" type="pres">
      <dgm:prSet presAssocID="{0AC58086-CD24-4ADF-85DB-E1C7B9608BDB}" presName="accentRepeatNode" presStyleLbl="solidFgAcc1" presStyleIdx="0" presStyleCnt="5"/>
      <dgm:spPr/>
    </dgm:pt>
    <dgm:pt modelId="{D4CC77A4-499B-4BE5-9D9A-14A5EA831EB7}" type="pres">
      <dgm:prSet presAssocID="{EDA03590-DF8F-4A76-BF8F-D5FC85784829}" presName="text_2" presStyleLbl="node1" presStyleIdx="1" presStyleCnt="5">
        <dgm:presLayoutVars>
          <dgm:bulletEnabled val="1"/>
        </dgm:presLayoutVars>
      </dgm:prSet>
      <dgm:spPr/>
      <dgm:t>
        <a:bodyPr/>
        <a:lstStyle/>
        <a:p>
          <a:endParaRPr lang="en-US"/>
        </a:p>
      </dgm:t>
    </dgm:pt>
    <dgm:pt modelId="{6CBD556D-8022-4474-9FC8-28762CB31813}" type="pres">
      <dgm:prSet presAssocID="{EDA03590-DF8F-4A76-BF8F-D5FC85784829}" presName="accent_2" presStyleCnt="0"/>
      <dgm:spPr/>
    </dgm:pt>
    <dgm:pt modelId="{43FE64C1-EA30-4373-BCE1-E64AEE6E2381}" type="pres">
      <dgm:prSet presAssocID="{EDA03590-DF8F-4A76-BF8F-D5FC85784829}" presName="accentRepeatNode" presStyleLbl="solidFgAcc1" presStyleIdx="1" presStyleCnt="5"/>
      <dgm:spPr/>
    </dgm:pt>
    <dgm:pt modelId="{A36952E0-C312-4768-8402-4085252531CE}" type="pres">
      <dgm:prSet presAssocID="{E8438830-D185-48F9-AA7E-0A46CB897FCF}" presName="text_3" presStyleLbl="node1" presStyleIdx="2" presStyleCnt="5">
        <dgm:presLayoutVars>
          <dgm:bulletEnabled val="1"/>
        </dgm:presLayoutVars>
      </dgm:prSet>
      <dgm:spPr/>
      <dgm:t>
        <a:bodyPr/>
        <a:lstStyle/>
        <a:p>
          <a:endParaRPr lang="en-US"/>
        </a:p>
      </dgm:t>
    </dgm:pt>
    <dgm:pt modelId="{835B5011-90E3-4C99-B044-040A8CE8A3C6}" type="pres">
      <dgm:prSet presAssocID="{E8438830-D185-48F9-AA7E-0A46CB897FCF}" presName="accent_3" presStyleCnt="0"/>
      <dgm:spPr/>
    </dgm:pt>
    <dgm:pt modelId="{C8704200-0DCE-4E55-9C35-D4209AE372EA}" type="pres">
      <dgm:prSet presAssocID="{E8438830-D185-48F9-AA7E-0A46CB897FCF}" presName="accentRepeatNode" presStyleLbl="solidFgAcc1" presStyleIdx="2" presStyleCnt="5"/>
      <dgm:spPr/>
    </dgm:pt>
    <dgm:pt modelId="{57D191C2-748F-4B4C-AA7B-03F93F1F514C}" type="pres">
      <dgm:prSet presAssocID="{C1403756-29FC-49FB-8EEB-342D89D83D47}" presName="text_4" presStyleLbl="node1" presStyleIdx="3" presStyleCnt="5">
        <dgm:presLayoutVars>
          <dgm:bulletEnabled val="1"/>
        </dgm:presLayoutVars>
      </dgm:prSet>
      <dgm:spPr/>
      <dgm:t>
        <a:bodyPr/>
        <a:lstStyle/>
        <a:p>
          <a:endParaRPr lang="en-US"/>
        </a:p>
      </dgm:t>
    </dgm:pt>
    <dgm:pt modelId="{426B317B-2C5F-4AF0-9486-1CAADD4899F4}" type="pres">
      <dgm:prSet presAssocID="{C1403756-29FC-49FB-8EEB-342D89D83D47}" presName="accent_4" presStyleCnt="0"/>
      <dgm:spPr/>
    </dgm:pt>
    <dgm:pt modelId="{190DD258-6628-43BF-B4B9-E0A659F7A32F}" type="pres">
      <dgm:prSet presAssocID="{C1403756-29FC-49FB-8EEB-342D89D83D47}" presName="accentRepeatNode" presStyleLbl="solidFgAcc1" presStyleIdx="3" presStyleCnt="5"/>
      <dgm:spPr/>
    </dgm:pt>
    <dgm:pt modelId="{5E98BDCF-38B3-4B86-AA7A-4EE84C70161F}" type="pres">
      <dgm:prSet presAssocID="{5BB28067-4E83-4396-ADB4-ADBF8969CA1F}" presName="text_5" presStyleLbl="node1" presStyleIdx="4" presStyleCnt="5">
        <dgm:presLayoutVars>
          <dgm:bulletEnabled val="1"/>
        </dgm:presLayoutVars>
      </dgm:prSet>
      <dgm:spPr/>
      <dgm:t>
        <a:bodyPr/>
        <a:lstStyle/>
        <a:p>
          <a:endParaRPr lang="en-US"/>
        </a:p>
      </dgm:t>
    </dgm:pt>
    <dgm:pt modelId="{FA88F4C4-863F-49A6-9C34-7C0AAEA78DFD}" type="pres">
      <dgm:prSet presAssocID="{5BB28067-4E83-4396-ADB4-ADBF8969CA1F}" presName="accent_5" presStyleCnt="0"/>
      <dgm:spPr/>
    </dgm:pt>
    <dgm:pt modelId="{D21AD210-C1D5-4F10-86E6-EAA23C5DB88B}" type="pres">
      <dgm:prSet presAssocID="{5BB28067-4E83-4396-ADB4-ADBF8969CA1F}" presName="accentRepeatNode" presStyleLbl="solidFgAcc1" presStyleIdx="4" presStyleCnt="5"/>
      <dgm:spPr/>
    </dgm:pt>
  </dgm:ptLst>
  <dgm:cxnLst>
    <dgm:cxn modelId="{92741ACB-C847-47B7-9700-ACA6713E0AEF}" srcId="{09DADF77-E752-418F-8146-569E6143E16A}" destId="{C1403756-29FC-49FB-8EEB-342D89D83D47}" srcOrd="3" destOrd="0" parTransId="{295A75FC-BE39-4AFE-A5EC-D0C12623BDDF}" sibTransId="{E99F300B-B97D-49A8-A823-10EBFE615FE5}"/>
    <dgm:cxn modelId="{A275A07B-5D59-44B3-B742-BC52588FF092}" type="presOf" srcId="{E8438830-D185-48F9-AA7E-0A46CB897FCF}" destId="{A36952E0-C312-4768-8402-4085252531CE}" srcOrd="0" destOrd="0" presId="urn:microsoft.com/office/officeart/2008/layout/VerticalCurvedList"/>
    <dgm:cxn modelId="{F9E083D1-0BB6-4E7B-AE76-C9677A6270DB}" type="presOf" srcId="{C1403756-29FC-49FB-8EEB-342D89D83D47}" destId="{57D191C2-748F-4B4C-AA7B-03F93F1F514C}" srcOrd="0" destOrd="0" presId="urn:microsoft.com/office/officeart/2008/layout/VerticalCurvedList"/>
    <dgm:cxn modelId="{86CF29A9-498E-4AA0-8A25-42143D5DACA6}" type="presOf" srcId="{0AC58086-CD24-4ADF-85DB-E1C7B9608BDB}" destId="{9D3750AA-1CB5-4D98-A4A1-F040DF85A1FE}" srcOrd="0" destOrd="0" presId="urn:microsoft.com/office/officeart/2008/layout/VerticalCurvedList"/>
    <dgm:cxn modelId="{CB84119D-DE29-4CF2-9E56-4FD09FFBB09C}" type="presOf" srcId="{09DADF77-E752-418F-8146-569E6143E16A}" destId="{F3BB46A2-FCA4-4730-BFDB-1293FFBF5BD1}" srcOrd="0" destOrd="0" presId="urn:microsoft.com/office/officeart/2008/layout/VerticalCurvedList"/>
    <dgm:cxn modelId="{497CDD75-949E-45F8-8B5A-4CDA437943CE}" type="presOf" srcId="{5BB28067-4E83-4396-ADB4-ADBF8969CA1F}" destId="{5E98BDCF-38B3-4B86-AA7A-4EE84C70161F}" srcOrd="0" destOrd="0" presId="urn:microsoft.com/office/officeart/2008/layout/VerticalCurvedList"/>
    <dgm:cxn modelId="{4FB92068-6211-44C5-A686-314047FC0FE4}" srcId="{09DADF77-E752-418F-8146-569E6143E16A}" destId="{EDA03590-DF8F-4A76-BF8F-D5FC85784829}" srcOrd="1" destOrd="0" parTransId="{8DC9FC9E-3992-4C24-BC0A-6F3FC50E9E3B}" sibTransId="{97B70EC3-19F6-4860-B579-9364A3772290}"/>
    <dgm:cxn modelId="{D4B194F2-F9DE-45A6-8B1C-5742FD5D40B5}" type="presOf" srcId="{EDA03590-DF8F-4A76-BF8F-D5FC85784829}" destId="{D4CC77A4-499B-4BE5-9D9A-14A5EA831EB7}" srcOrd="0" destOrd="0" presId="urn:microsoft.com/office/officeart/2008/layout/VerticalCurvedList"/>
    <dgm:cxn modelId="{B04B181C-16D7-4804-8A79-4ED71BF67166}" type="presOf" srcId="{B1F25A63-52C2-4E01-B492-558467400572}" destId="{CA5B8159-9AA1-4703-83D7-15B91952D323}" srcOrd="0" destOrd="0" presId="urn:microsoft.com/office/officeart/2008/layout/VerticalCurvedList"/>
    <dgm:cxn modelId="{B63942EB-A7A7-4EAC-8593-B1B52CED3EDC}" srcId="{09DADF77-E752-418F-8146-569E6143E16A}" destId="{0AC58086-CD24-4ADF-85DB-E1C7B9608BDB}" srcOrd="0" destOrd="0" parTransId="{BE3621BC-2F1F-4C14-B41C-95FE8D330742}" sibTransId="{B1F25A63-52C2-4E01-B492-558467400572}"/>
    <dgm:cxn modelId="{B7E8540C-F97B-40D9-85DF-9724B427A17C}" srcId="{09DADF77-E752-418F-8146-569E6143E16A}" destId="{5BB28067-4E83-4396-ADB4-ADBF8969CA1F}" srcOrd="4" destOrd="0" parTransId="{1848676D-4118-454F-AAE0-F8D969F4B50F}" sibTransId="{8939813F-78CB-409E-88D6-5CC787203A40}"/>
    <dgm:cxn modelId="{33C34D52-4EF8-4BCB-9266-0DC43F7E37CB}" srcId="{09DADF77-E752-418F-8146-569E6143E16A}" destId="{E8438830-D185-48F9-AA7E-0A46CB897FCF}" srcOrd="2" destOrd="0" parTransId="{FD2110F9-A05C-4F1B-BAF0-C177B1A256D8}" sibTransId="{C41EBB3D-3870-4A8D-A7E9-772E6E8F1BDF}"/>
    <dgm:cxn modelId="{751725A0-A8E4-4594-B370-B0D5016B89DD}" type="presParOf" srcId="{F3BB46A2-FCA4-4730-BFDB-1293FFBF5BD1}" destId="{6239083D-4D7E-40CA-8CAA-AA317B18B540}" srcOrd="0" destOrd="0" presId="urn:microsoft.com/office/officeart/2008/layout/VerticalCurvedList"/>
    <dgm:cxn modelId="{F42D2F04-3C5C-4BB4-A4E6-8935252B1B15}" type="presParOf" srcId="{6239083D-4D7E-40CA-8CAA-AA317B18B540}" destId="{71A55757-DD74-4362-8169-E6E76210F080}" srcOrd="0" destOrd="0" presId="urn:microsoft.com/office/officeart/2008/layout/VerticalCurvedList"/>
    <dgm:cxn modelId="{64F704D9-EF9C-44CF-B409-F7E0F7C6D34C}" type="presParOf" srcId="{71A55757-DD74-4362-8169-E6E76210F080}" destId="{B79B8E9F-D0F3-42B5-877F-DF3325971D85}" srcOrd="0" destOrd="0" presId="urn:microsoft.com/office/officeart/2008/layout/VerticalCurvedList"/>
    <dgm:cxn modelId="{BF8133DD-1571-4063-8FD7-E224BEF5DA3C}" type="presParOf" srcId="{71A55757-DD74-4362-8169-E6E76210F080}" destId="{CA5B8159-9AA1-4703-83D7-15B91952D323}" srcOrd="1" destOrd="0" presId="urn:microsoft.com/office/officeart/2008/layout/VerticalCurvedList"/>
    <dgm:cxn modelId="{846863D0-12D3-4CF1-96F1-554DAD6E5D3A}" type="presParOf" srcId="{71A55757-DD74-4362-8169-E6E76210F080}" destId="{53709554-B7E2-4A77-91B1-090F9FBDB057}" srcOrd="2" destOrd="0" presId="urn:microsoft.com/office/officeart/2008/layout/VerticalCurvedList"/>
    <dgm:cxn modelId="{0B5BC37C-AB72-422E-9399-A1D9D7217EA7}" type="presParOf" srcId="{71A55757-DD74-4362-8169-E6E76210F080}" destId="{56E9277F-A671-45BA-90C1-237EAECFC0FA}" srcOrd="3" destOrd="0" presId="urn:microsoft.com/office/officeart/2008/layout/VerticalCurvedList"/>
    <dgm:cxn modelId="{C56789C7-DAA5-4D8A-AB3D-717C0A6EAB5A}" type="presParOf" srcId="{6239083D-4D7E-40CA-8CAA-AA317B18B540}" destId="{9D3750AA-1CB5-4D98-A4A1-F040DF85A1FE}" srcOrd="1" destOrd="0" presId="urn:microsoft.com/office/officeart/2008/layout/VerticalCurvedList"/>
    <dgm:cxn modelId="{267F3A9E-FE88-40DD-8ADF-D1D1D0E75A8A}" type="presParOf" srcId="{6239083D-4D7E-40CA-8CAA-AA317B18B540}" destId="{8A8FDAE2-E3E1-4959-83B1-3399AC058C6F}" srcOrd="2" destOrd="0" presId="urn:microsoft.com/office/officeart/2008/layout/VerticalCurvedList"/>
    <dgm:cxn modelId="{FF4A2219-ABD6-4111-A774-4EE0AC3267BC}" type="presParOf" srcId="{8A8FDAE2-E3E1-4959-83B1-3399AC058C6F}" destId="{58770EC0-3326-4AA2-A49B-8707890E519A}" srcOrd="0" destOrd="0" presId="urn:microsoft.com/office/officeart/2008/layout/VerticalCurvedList"/>
    <dgm:cxn modelId="{418CDC18-9A6F-411A-A41C-6D7C56C38D8C}" type="presParOf" srcId="{6239083D-4D7E-40CA-8CAA-AA317B18B540}" destId="{D4CC77A4-499B-4BE5-9D9A-14A5EA831EB7}" srcOrd="3" destOrd="0" presId="urn:microsoft.com/office/officeart/2008/layout/VerticalCurvedList"/>
    <dgm:cxn modelId="{4E419AD6-322A-4B61-9A63-A9A46789A8A0}" type="presParOf" srcId="{6239083D-4D7E-40CA-8CAA-AA317B18B540}" destId="{6CBD556D-8022-4474-9FC8-28762CB31813}" srcOrd="4" destOrd="0" presId="urn:microsoft.com/office/officeart/2008/layout/VerticalCurvedList"/>
    <dgm:cxn modelId="{17893F99-9B61-455A-BA26-3269E99122DD}" type="presParOf" srcId="{6CBD556D-8022-4474-9FC8-28762CB31813}" destId="{43FE64C1-EA30-4373-BCE1-E64AEE6E2381}" srcOrd="0" destOrd="0" presId="urn:microsoft.com/office/officeart/2008/layout/VerticalCurvedList"/>
    <dgm:cxn modelId="{9CCC2C17-66E2-411D-812E-F511B19E139A}" type="presParOf" srcId="{6239083D-4D7E-40CA-8CAA-AA317B18B540}" destId="{A36952E0-C312-4768-8402-4085252531CE}" srcOrd="5" destOrd="0" presId="urn:microsoft.com/office/officeart/2008/layout/VerticalCurvedList"/>
    <dgm:cxn modelId="{CAC5E577-008E-4754-8467-5C2A61ECA396}" type="presParOf" srcId="{6239083D-4D7E-40CA-8CAA-AA317B18B540}" destId="{835B5011-90E3-4C99-B044-040A8CE8A3C6}" srcOrd="6" destOrd="0" presId="urn:microsoft.com/office/officeart/2008/layout/VerticalCurvedList"/>
    <dgm:cxn modelId="{5D96D205-FD7A-4F82-AC80-DB9905303063}" type="presParOf" srcId="{835B5011-90E3-4C99-B044-040A8CE8A3C6}" destId="{C8704200-0DCE-4E55-9C35-D4209AE372EA}" srcOrd="0" destOrd="0" presId="urn:microsoft.com/office/officeart/2008/layout/VerticalCurvedList"/>
    <dgm:cxn modelId="{082FD637-74F4-45AA-AE53-F5BCB2C3BF67}" type="presParOf" srcId="{6239083D-4D7E-40CA-8CAA-AA317B18B540}" destId="{57D191C2-748F-4B4C-AA7B-03F93F1F514C}" srcOrd="7" destOrd="0" presId="urn:microsoft.com/office/officeart/2008/layout/VerticalCurvedList"/>
    <dgm:cxn modelId="{CEA14151-ACD8-4B58-BF02-6E7B6194C82C}" type="presParOf" srcId="{6239083D-4D7E-40CA-8CAA-AA317B18B540}" destId="{426B317B-2C5F-4AF0-9486-1CAADD4899F4}" srcOrd="8" destOrd="0" presId="urn:microsoft.com/office/officeart/2008/layout/VerticalCurvedList"/>
    <dgm:cxn modelId="{CFCAA1F2-726E-410E-AB06-49687F1D6BB3}" type="presParOf" srcId="{426B317B-2C5F-4AF0-9486-1CAADD4899F4}" destId="{190DD258-6628-43BF-B4B9-E0A659F7A32F}" srcOrd="0" destOrd="0" presId="urn:microsoft.com/office/officeart/2008/layout/VerticalCurvedList"/>
    <dgm:cxn modelId="{7A9EC5FD-00F6-49A8-907A-54B4A6599688}" type="presParOf" srcId="{6239083D-4D7E-40CA-8CAA-AA317B18B540}" destId="{5E98BDCF-38B3-4B86-AA7A-4EE84C70161F}" srcOrd="9" destOrd="0" presId="urn:microsoft.com/office/officeart/2008/layout/VerticalCurvedList"/>
    <dgm:cxn modelId="{6C8510A8-C907-4689-B83A-D3C32DDBC6CC}" type="presParOf" srcId="{6239083D-4D7E-40CA-8CAA-AA317B18B540}" destId="{FA88F4C4-863F-49A6-9C34-7C0AAEA78DFD}" srcOrd="10" destOrd="0" presId="urn:microsoft.com/office/officeart/2008/layout/VerticalCurvedList"/>
    <dgm:cxn modelId="{26DC9067-0A0E-40CF-A768-68F16C37111C}" type="presParOf" srcId="{FA88F4C4-863F-49A6-9C34-7C0AAEA78DFD}" destId="{D21AD210-C1D5-4F10-86E6-EAA23C5DB88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6E4272-1FE7-419C-A8CA-50C9F21B4146}"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n-ZA"/>
        </a:p>
      </dgm:t>
    </dgm:pt>
    <dgm:pt modelId="{1E04A87E-16A5-4720-814A-982FDD99F092}">
      <dgm:prSet phldrT="[Text]"/>
      <dgm:spPr/>
      <dgm:t>
        <a:bodyPr/>
        <a:lstStyle/>
        <a:p>
          <a:r>
            <a:rPr lang="en-ZA" dirty="0">
              <a:latin typeface="+mj-lt"/>
            </a:rPr>
            <a:t>Update the electoral calendar</a:t>
          </a:r>
        </a:p>
      </dgm:t>
    </dgm:pt>
    <dgm:pt modelId="{503B668B-1D48-45A8-BA41-139A9D3268FC}" type="parTrans" cxnId="{70556E99-A997-4C7D-8C84-39F9736CF5C8}">
      <dgm:prSet/>
      <dgm:spPr/>
      <dgm:t>
        <a:bodyPr/>
        <a:lstStyle/>
        <a:p>
          <a:endParaRPr lang="en-ZA"/>
        </a:p>
      </dgm:t>
    </dgm:pt>
    <dgm:pt modelId="{1ACEAF37-4C9D-4F07-AA25-C59491237BD4}" type="sibTrans" cxnId="{70556E99-A997-4C7D-8C84-39F9736CF5C8}">
      <dgm:prSet/>
      <dgm:spPr/>
      <dgm:t>
        <a:bodyPr/>
        <a:lstStyle/>
        <a:p>
          <a:endParaRPr lang="en-ZA"/>
        </a:p>
      </dgm:t>
    </dgm:pt>
    <dgm:pt modelId="{58AD7D88-1BC7-423C-84F1-3A6EAB9F9947}">
      <dgm:prSet phldrT="[Text]"/>
      <dgm:spPr/>
      <dgm:t>
        <a:bodyPr/>
        <a:lstStyle/>
        <a:p>
          <a:r>
            <a:rPr lang="en-ZA" dirty="0">
              <a:latin typeface="+mj-lt"/>
            </a:rPr>
            <a:t>Electoral gatherings and campaigns</a:t>
          </a:r>
        </a:p>
      </dgm:t>
    </dgm:pt>
    <dgm:pt modelId="{A6D67825-2B03-43C3-BDD4-DF99D2509922}" type="parTrans" cxnId="{A6A9BC9E-687F-4795-B5E2-F6E4263A2811}">
      <dgm:prSet/>
      <dgm:spPr/>
      <dgm:t>
        <a:bodyPr/>
        <a:lstStyle/>
        <a:p>
          <a:endParaRPr lang="en-ZA"/>
        </a:p>
      </dgm:t>
    </dgm:pt>
    <dgm:pt modelId="{6AB1038E-D7B5-4EEC-B907-B3EE29FF181C}" type="sibTrans" cxnId="{A6A9BC9E-687F-4795-B5E2-F6E4263A2811}">
      <dgm:prSet/>
      <dgm:spPr/>
      <dgm:t>
        <a:bodyPr/>
        <a:lstStyle/>
        <a:p>
          <a:endParaRPr lang="en-ZA"/>
        </a:p>
      </dgm:t>
    </dgm:pt>
    <dgm:pt modelId="{C9A7360E-E0F8-4C31-9E18-8B16FA74C2EE}">
      <dgm:prSet phldrT="[Text]"/>
      <dgm:spPr/>
      <dgm:t>
        <a:bodyPr/>
        <a:lstStyle/>
        <a:p>
          <a:r>
            <a:rPr lang="en-ZA" dirty="0">
              <a:latin typeface="+mj-lt"/>
            </a:rPr>
            <a:t>Health measures enforced without discrimination</a:t>
          </a:r>
        </a:p>
      </dgm:t>
    </dgm:pt>
    <dgm:pt modelId="{0A0C7857-29E6-4CA9-A750-C9E7730D4D01}" type="parTrans" cxnId="{1C4D7E09-ECE8-400D-9DF1-05F67CE69BAF}">
      <dgm:prSet/>
      <dgm:spPr/>
      <dgm:t>
        <a:bodyPr/>
        <a:lstStyle/>
        <a:p>
          <a:endParaRPr lang="en-ZA"/>
        </a:p>
      </dgm:t>
    </dgm:pt>
    <dgm:pt modelId="{18C679D2-1E17-4E90-94B5-95423A04D469}" type="sibTrans" cxnId="{1C4D7E09-ECE8-400D-9DF1-05F67CE69BAF}">
      <dgm:prSet/>
      <dgm:spPr/>
      <dgm:t>
        <a:bodyPr/>
        <a:lstStyle/>
        <a:p>
          <a:endParaRPr lang="en-ZA"/>
        </a:p>
      </dgm:t>
    </dgm:pt>
    <dgm:pt modelId="{F3C575BA-1247-430D-A531-7A6CAD2949BA}">
      <dgm:prSet phldrT="[Text]"/>
      <dgm:spPr/>
      <dgm:t>
        <a:bodyPr/>
        <a:lstStyle/>
        <a:p>
          <a:r>
            <a:rPr lang="en-ZA" dirty="0">
              <a:latin typeface="+mj-lt"/>
            </a:rPr>
            <a:t>Physical distancing and hygiene protocols</a:t>
          </a:r>
        </a:p>
      </dgm:t>
    </dgm:pt>
    <dgm:pt modelId="{413373AF-8C86-4544-B076-E30B37773D86}" type="parTrans" cxnId="{6B62CCBE-C6ED-4451-9C2F-7F1253FD4DBA}">
      <dgm:prSet/>
      <dgm:spPr/>
      <dgm:t>
        <a:bodyPr/>
        <a:lstStyle/>
        <a:p>
          <a:endParaRPr lang="en-ZA"/>
        </a:p>
      </dgm:t>
    </dgm:pt>
    <dgm:pt modelId="{3D5651B7-7BFB-480D-9E27-C84D647A2982}" type="sibTrans" cxnId="{6B62CCBE-C6ED-4451-9C2F-7F1253FD4DBA}">
      <dgm:prSet/>
      <dgm:spPr/>
      <dgm:t>
        <a:bodyPr/>
        <a:lstStyle/>
        <a:p>
          <a:endParaRPr lang="en-ZA"/>
        </a:p>
      </dgm:t>
    </dgm:pt>
    <dgm:pt modelId="{7EEF0737-4EE6-48E8-9F9A-D1BE985C5CC8}">
      <dgm:prSet phldrT="[Text]"/>
      <dgm:spPr/>
      <dgm:t>
        <a:bodyPr/>
        <a:lstStyle/>
        <a:p>
          <a:r>
            <a:rPr lang="en-ZA" dirty="0">
              <a:latin typeface="+mj-lt"/>
            </a:rPr>
            <a:t>Sanitisation of polling stations</a:t>
          </a:r>
        </a:p>
      </dgm:t>
    </dgm:pt>
    <dgm:pt modelId="{0BAB4DF6-6E3F-46FC-B13E-495B791F9CF7}" type="parTrans" cxnId="{D79F8A80-8EAB-4C23-8947-D09EFB608F30}">
      <dgm:prSet/>
      <dgm:spPr/>
      <dgm:t>
        <a:bodyPr/>
        <a:lstStyle/>
        <a:p>
          <a:endParaRPr lang="en-ZA"/>
        </a:p>
      </dgm:t>
    </dgm:pt>
    <dgm:pt modelId="{D9DC6690-8E32-46B9-9C1E-B5690EB3C866}" type="sibTrans" cxnId="{D79F8A80-8EAB-4C23-8947-D09EFB608F30}">
      <dgm:prSet/>
      <dgm:spPr/>
      <dgm:t>
        <a:bodyPr/>
        <a:lstStyle/>
        <a:p>
          <a:endParaRPr lang="en-ZA"/>
        </a:p>
      </dgm:t>
    </dgm:pt>
    <dgm:pt modelId="{F4663CE6-8DFA-48F7-BEAD-F064161759B1}">
      <dgm:prSet phldrT="[Text]"/>
      <dgm:spPr/>
      <dgm:t>
        <a:bodyPr/>
        <a:lstStyle/>
        <a:p>
          <a:r>
            <a:rPr lang="en-ZA" dirty="0">
              <a:latin typeface="+mj-lt"/>
            </a:rPr>
            <a:t>Older persons and persons with co-morbidities</a:t>
          </a:r>
        </a:p>
      </dgm:t>
    </dgm:pt>
    <dgm:pt modelId="{E2803621-7776-4DFD-A8CC-E492AEDC5451}" type="parTrans" cxnId="{4AF7D915-29AA-47C3-9D8B-654AE9C8BA96}">
      <dgm:prSet/>
      <dgm:spPr/>
      <dgm:t>
        <a:bodyPr/>
        <a:lstStyle/>
        <a:p>
          <a:endParaRPr lang="en-ZA"/>
        </a:p>
      </dgm:t>
    </dgm:pt>
    <dgm:pt modelId="{C9A375A1-C2E7-4938-A3EF-6549667F62AF}" type="sibTrans" cxnId="{4AF7D915-29AA-47C3-9D8B-654AE9C8BA96}">
      <dgm:prSet/>
      <dgm:spPr/>
      <dgm:t>
        <a:bodyPr/>
        <a:lstStyle/>
        <a:p>
          <a:endParaRPr lang="en-ZA"/>
        </a:p>
      </dgm:t>
    </dgm:pt>
    <dgm:pt modelId="{D5C4170D-7980-4079-AA9A-5167E21C1322}">
      <dgm:prSet phldrT="[Text]"/>
      <dgm:spPr/>
      <dgm:t>
        <a:bodyPr/>
        <a:lstStyle/>
        <a:p>
          <a:r>
            <a:rPr lang="en-ZA" dirty="0">
              <a:latin typeface="+mj-lt"/>
            </a:rPr>
            <a:t>Alternative forms of voting</a:t>
          </a:r>
        </a:p>
      </dgm:t>
    </dgm:pt>
    <dgm:pt modelId="{EE1BCF9F-2FAC-4085-A331-893260FE299E}" type="parTrans" cxnId="{203692DF-047B-4210-83A0-B6C8E634F6DE}">
      <dgm:prSet/>
      <dgm:spPr/>
      <dgm:t>
        <a:bodyPr/>
        <a:lstStyle/>
        <a:p>
          <a:endParaRPr lang="en-ZA"/>
        </a:p>
      </dgm:t>
    </dgm:pt>
    <dgm:pt modelId="{4285E27F-8A7C-4307-9EC9-F71B0BCC5E81}" type="sibTrans" cxnId="{203692DF-047B-4210-83A0-B6C8E634F6DE}">
      <dgm:prSet/>
      <dgm:spPr/>
      <dgm:t>
        <a:bodyPr/>
        <a:lstStyle/>
        <a:p>
          <a:endParaRPr lang="en-ZA"/>
        </a:p>
      </dgm:t>
    </dgm:pt>
    <dgm:pt modelId="{AB51DF7D-EF59-45C4-A2F4-740D7A67752A}">
      <dgm:prSet phldrT="[Text]"/>
      <dgm:spPr/>
      <dgm:t>
        <a:bodyPr/>
        <a:lstStyle/>
        <a:p>
          <a:r>
            <a:rPr lang="en-ZA" dirty="0">
              <a:latin typeface="+mj-lt"/>
            </a:rPr>
            <a:t>Prevent, investigate and prosecute human rights violations</a:t>
          </a:r>
        </a:p>
      </dgm:t>
    </dgm:pt>
    <dgm:pt modelId="{E9A67D6E-A6B4-4CD0-816B-898D954161D4}" type="parTrans" cxnId="{5FCD6099-B6B7-4A34-B747-FF4098123850}">
      <dgm:prSet/>
      <dgm:spPr/>
      <dgm:t>
        <a:bodyPr/>
        <a:lstStyle/>
        <a:p>
          <a:endParaRPr lang="en-ZA"/>
        </a:p>
      </dgm:t>
    </dgm:pt>
    <dgm:pt modelId="{C22E880C-7C37-49C8-8E82-9680A4008C31}" type="sibTrans" cxnId="{5FCD6099-B6B7-4A34-B747-FF4098123850}">
      <dgm:prSet/>
      <dgm:spPr/>
      <dgm:t>
        <a:bodyPr/>
        <a:lstStyle/>
        <a:p>
          <a:endParaRPr lang="en-ZA"/>
        </a:p>
      </dgm:t>
    </dgm:pt>
    <dgm:pt modelId="{4558AE48-A417-4BD2-B409-25DB4FC2816A}">
      <dgm:prSet phldrT="[Text]"/>
      <dgm:spPr/>
      <dgm:t>
        <a:bodyPr/>
        <a:lstStyle/>
        <a:p>
          <a:r>
            <a:rPr lang="en-ZA" dirty="0">
              <a:latin typeface="+mj-lt"/>
            </a:rPr>
            <a:t>No abuse to prevent anyone from voting</a:t>
          </a:r>
        </a:p>
      </dgm:t>
    </dgm:pt>
    <dgm:pt modelId="{9A26E822-A2C4-4B0A-8242-A5ED96126497}" type="parTrans" cxnId="{306F18AF-958D-49E0-B119-D7F8E98FCC53}">
      <dgm:prSet/>
      <dgm:spPr/>
      <dgm:t>
        <a:bodyPr/>
        <a:lstStyle/>
        <a:p>
          <a:endParaRPr lang="en-ZA"/>
        </a:p>
      </dgm:t>
    </dgm:pt>
    <dgm:pt modelId="{B54D585D-CEEA-4912-961B-FFDC18C932E1}" type="sibTrans" cxnId="{306F18AF-958D-49E0-B119-D7F8E98FCC53}">
      <dgm:prSet/>
      <dgm:spPr/>
      <dgm:t>
        <a:bodyPr/>
        <a:lstStyle/>
        <a:p>
          <a:endParaRPr lang="en-ZA"/>
        </a:p>
      </dgm:t>
    </dgm:pt>
    <dgm:pt modelId="{F68E641B-32EA-464F-A75A-59C34170D62B}">
      <dgm:prSet phldrT="[Text]"/>
      <dgm:spPr/>
      <dgm:t>
        <a:bodyPr/>
        <a:lstStyle/>
        <a:p>
          <a:r>
            <a:rPr lang="en-ZA" dirty="0">
              <a:latin typeface="+mj-lt"/>
            </a:rPr>
            <a:t>Outcome of the elections</a:t>
          </a:r>
        </a:p>
      </dgm:t>
    </dgm:pt>
    <dgm:pt modelId="{2F3172F6-5B1A-48F8-BBB8-3459BD2E4B8B}" type="parTrans" cxnId="{9DE4093F-7CE9-4745-B3DA-CE18AA8B4F3C}">
      <dgm:prSet/>
      <dgm:spPr/>
      <dgm:t>
        <a:bodyPr/>
        <a:lstStyle/>
        <a:p>
          <a:endParaRPr lang="en-ZA"/>
        </a:p>
      </dgm:t>
    </dgm:pt>
    <dgm:pt modelId="{4BADB2EE-7A87-4A6F-BEE7-E5895F6CE5FE}" type="sibTrans" cxnId="{9DE4093F-7CE9-4745-B3DA-CE18AA8B4F3C}">
      <dgm:prSet/>
      <dgm:spPr/>
      <dgm:t>
        <a:bodyPr/>
        <a:lstStyle/>
        <a:p>
          <a:endParaRPr lang="en-ZA"/>
        </a:p>
      </dgm:t>
    </dgm:pt>
    <dgm:pt modelId="{3F5A27DF-D98D-47EB-8E0C-F5711D70F62F}">
      <dgm:prSet phldrT="[Text]"/>
      <dgm:spPr/>
      <dgm:t>
        <a:bodyPr/>
        <a:lstStyle/>
        <a:p>
          <a:r>
            <a:rPr lang="en-ZA" dirty="0">
              <a:latin typeface="+mj-lt"/>
            </a:rPr>
            <a:t>Virtual election observation</a:t>
          </a:r>
        </a:p>
      </dgm:t>
    </dgm:pt>
    <dgm:pt modelId="{B885D3B6-3212-4D0F-B159-C8E46DF6304A}" type="parTrans" cxnId="{B49DB793-3F3F-4160-8824-1F27F0EB4265}">
      <dgm:prSet/>
      <dgm:spPr/>
      <dgm:t>
        <a:bodyPr/>
        <a:lstStyle/>
        <a:p>
          <a:endParaRPr lang="en-ZA"/>
        </a:p>
      </dgm:t>
    </dgm:pt>
    <dgm:pt modelId="{742CCBBB-2AB1-47C3-A6D5-E2863DDF55F5}" type="sibTrans" cxnId="{B49DB793-3F3F-4160-8824-1F27F0EB4265}">
      <dgm:prSet/>
      <dgm:spPr/>
      <dgm:t>
        <a:bodyPr/>
        <a:lstStyle/>
        <a:p>
          <a:endParaRPr lang="en-ZA"/>
        </a:p>
      </dgm:t>
    </dgm:pt>
    <dgm:pt modelId="{7E9D3B60-708B-4E68-9AAF-F4ABA2BC5296}" type="pres">
      <dgm:prSet presAssocID="{9A6E4272-1FE7-419C-A8CA-50C9F21B4146}" presName="Name0" presStyleCnt="0">
        <dgm:presLayoutVars>
          <dgm:dir/>
          <dgm:resizeHandles val="exact"/>
        </dgm:presLayoutVars>
      </dgm:prSet>
      <dgm:spPr/>
      <dgm:t>
        <a:bodyPr/>
        <a:lstStyle/>
        <a:p>
          <a:endParaRPr lang="en-US"/>
        </a:p>
      </dgm:t>
    </dgm:pt>
    <dgm:pt modelId="{C8EFF50F-7B00-4882-801A-32AFBC0D03BA}" type="pres">
      <dgm:prSet presAssocID="{1E04A87E-16A5-4720-814A-982FDD99F092}" presName="composite" presStyleCnt="0"/>
      <dgm:spPr/>
    </dgm:pt>
    <dgm:pt modelId="{E4B563FB-AEC7-403B-80CE-44F0176EE07F}" type="pres">
      <dgm:prSet presAssocID="{1E04A87E-16A5-4720-814A-982FDD99F092}" presName="rect1" presStyleLbl="trAlignAcc1" presStyleIdx="0" presStyleCnt="11">
        <dgm:presLayoutVars>
          <dgm:bulletEnabled val="1"/>
        </dgm:presLayoutVars>
      </dgm:prSet>
      <dgm:spPr/>
      <dgm:t>
        <a:bodyPr/>
        <a:lstStyle/>
        <a:p>
          <a:endParaRPr lang="en-US"/>
        </a:p>
      </dgm:t>
    </dgm:pt>
    <dgm:pt modelId="{DB5203A8-54A6-4BD5-8A20-C78F9E9B48A5}" type="pres">
      <dgm:prSet presAssocID="{1E04A87E-16A5-4720-814A-982FDD99F092}" presName="rect2" presStyleLbl="fgImgPlace1" presStyleIdx="0" presStyleCnt="1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l="-25000" r="-25000"/>
          </a:stretch>
        </a:blipFill>
      </dgm:spPr>
      <dgm:extLst>
        <a:ext uri="{E40237B7-FDA0-4F09-8148-C483321AD2D9}">
          <dgm14:cNvPr xmlns:dgm14="http://schemas.microsoft.com/office/drawing/2010/diagram" id="0" name="" descr="Daily calendar with solid fill"/>
        </a:ext>
      </dgm:extLst>
    </dgm:pt>
    <dgm:pt modelId="{21832EAC-EDBF-4428-A204-D568CD354F2D}" type="pres">
      <dgm:prSet presAssocID="{1ACEAF37-4C9D-4F07-AA25-C59491237BD4}" presName="sibTrans" presStyleCnt="0"/>
      <dgm:spPr/>
    </dgm:pt>
    <dgm:pt modelId="{47D47366-F6A2-452B-8C84-634977F8982E}" type="pres">
      <dgm:prSet presAssocID="{58AD7D88-1BC7-423C-84F1-3A6EAB9F9947}" presName="composite" presStyleCnt="0"/>
      <dgm:spPr/>
    </dgm:pt>
    <dgm:pt modelId="{8F3BC29F-B5B0-44F2-AA78-311930BD4CF8}" type="pres">
      <dgm:prSet presAssocID="{58AD7D88-1BC7-423C-84F1-3A6EAB9F9947}" presName="rect1" presStyleLbl="trAlignAcc1" presStyleIdx="1" presStyleCnt="11">
        <dgm:presLayoutVars>
          <dgm:bulletEnabled val="1"/>
        </dgm:presLayoutVars>
      </dgm:prSet>
      <dgm:spPr/>
      <dgm:t>
        <a:bodyPr/>
        <a:lstStyle/>
        <a:p>
          <a:endParaRPr lang="en-US"/>
        </a:p>
      </dgm:t>
    </dgm:pt>
    <dgm:pt modelId="{56858582-B894-4022-A6D1-B6F3915A3E14}" type="pres">
      <dgm:prSet presAssocID="{58AD7D88-1BC7-423C-84F1-3A6EAB9F9947}" presName="rect2" presStyleLbl="fgImgPlace1" presStyleIdx="1" presStyleCnt="1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l="-25000" r="-25000"/>
          </a:stretch>
        </a:blipFill>
      </dgm:spPr>
      <dgm:extLst>
        <a:ext uri="{E40237B7-FDA0-4F09-8148-C483321AD2D9}">
          <dgm14:cNvPr xmlns:dgm14="http://schemas.microsoft.com/office/drawing/2010/diagram" id="0" name="" descr="Group with solid fill"/>
        </a:ext>
      </dgm:extLst>
    </dgm:pt>
    <dgm:pt modelId="{CCBDFB67-07DC-46CF-B07C-6C6036D4E9AE}" type="pres">
      <dgm:prSet presAssocID="{6AB1038E-D7B5-4EEC-B907-B3EE29FF181C}" presName="sibTrans" presStyleCnt="0"/>
      <dgm:spPr/>
    </dgm:pt>
    <dgm:pt modelId="{696B085E-5AD1-4215-93DB-2C576AFD06FF}" type="pres">
      <dgm:prSet presAssocID="{C9A7360E-E0F8-4C31-9E18-8B16FA74C2EE}" presName="composite" presStyleCnt="0"/>
      <dgm:spPr/>
    </dgm:pt>
    <dgm:pt modelId="{A370595D-F9C4-4761-B330-87B06B3EE675}" type="pres">
      <dgm:prSet presAssocID="{C9A7360E-E0F8-4C31-9E18-8B16FA74C2EE}" presName="rect1" presStyleLbl="trAlignAcc1" presStyleIdx="2" presStyleCnt="11">
        <dgm:presLayoutVars>
          <dgm:bulletEnabled val="1"/>
        </dgm:presLayoutVars>
      </dgm:prSet>
      <dgm:spPr/>
      <dgm:t>
        <a:bodyPr/>
        <a:lstStyle/>
        <a:p>
          <a:endParaRPr lang="en-US"/>
        </a:p>
      </dgm:t>
    </dgm:pt>
    <dgm:pt modelId="{D90DFE8F-0820-4F49-A8D6-3652F8EB01BC}" type="pres">
      <dgm:prSet presAssocID="{C9A7360E-E0F8-4C31-9E18-8B16FA74C2EE}" presName="rect2" presStyleLbl="fgImgPlace1" presStyleIdx="2" presStyleCnt="11"/>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l="-25000" r="-25000"/>
          </a:stretch>
        </a:blipFill>
      </dgm:spPr>
      <dgm:extLst>
        <a:ext uri="{E40237B7-FDA0-4F09-8148-C483321AD2D9}">
          <dgm14:cNvPr xmlns:dgm14="http://schemas.microsoft.com/office/drawing/2010/diagram" id="0" name="" descr="Face with mask with solid fill"/>
        </a:ext>
      </dgm:extLst>
    </dgm:pt>
    <dgm:pt modelId="{1CF2C29B-F311-44D8-AD32-37C063A4CFE4}" type="pres">
      <dgm:prSet presAssocID="{18C679D2-1E17-4E90-94B5-95423A04D469}" presName="sibTrans" presStyleCnt="0"/>
      <dgm:spPr/>
    </dgm:pt>
    <dgm:pt modelId="{CBA3FA0F-0BAA-427E-83D2-733515847C89}" type="pres">
      <dgm:prSet presAssocID="{F3C575BA-1247-430D-A531-7A6CAD2949BA}" presName="composite" presStyleCnt="0"/>
      <dgm:spPr/>
    </dgm:pt>
    <dgm:pt modelId="{0CF116D2-5F32-46C5-A3FF-2BF361169657}" type="pres">
      <dgm:prSet presAssocID="{F3C575BA-1247-430D-A531-7A6CAD2949BA}" presName="rect1" presStyleLbl="trAlignAcc1" presStyleIdx="3" presStyleCnt="11">
        <dgm:presLayoutVars>
          <dgm:bulletEnabled val="1"/>
        </dgm:presLayoutVars>
      </dgm:prSet>
      <dgm:spPr/>
      <dgm:t>
        <a:bodyPr/>
        <a:lstStyle/>
        <a:p>
          <a:endParaRPr lang="en-US"/>
        </a:p>
      </dgm:t>
    </dgm:pt>
    <dgm:pt modelId="{7DEA80B8-6FDF-4926-9349-CB61E84FD8AA}" type="pres">
      <dgm:prSet presAssocID="{F3C575BA-1247-430D-A531-7A6CAD2949BA}" presName="rect2" presStyleLbl="fgImgPlace1" presStyleIdx="3" presStyleCnt="11"/>
      <dgm:spPr>
        <a:blipFill>
          <a:blip xmlns:r="http://schemas.openxmlformats.org/officeDocument/2006/relationships" r:embed="rId7">
            <a:extLst>
              <a:ext uri="{96DAC541-7B7A-43D3-8B79-37D633B846F1}">
                <asvg:svgBlip xmlns:asvg="http://schemas.microsoft.com/office/drawing/2016/SVG/main" xmlns="" r:embed="rId8"/>
              </a:ext>
            </a:extLst>
          </a:blip>
          <a:srcRect/>
          <a:stretch>
            <a:fillRect l="-25000" r="-25000"/>
          </a:stretch>
        </a:blipFill>
      </dgm:spPr>
      <dgm:extLst>
        <a:ext uri="{E40237B7-FDA0-4F09-8148-C483321AD2D9}">
          <dgm14:cNvPr xmlns:dgm14="http://schemas.microsoft.com/office/drawing/2010/diagram" id="0" name="" descr="Social distancing with solid fill"/>
        </a:ext>
      </dgm:extLst>
    </dgm:pt>
    <dgm:pt modelId="{32322D22-55F4-489C-82FC-F61E56F175BC}" type="pres">
      <dgm:prSet presAssocID="{3D5651B7-7BFB-480D-9E27-C84D647A2982}" presName="sibTrans" presStyleCnt="0"/>
      <dgm:spPr/>
    </dgm:pt>
    <dgm:pt modelId="{6AAF39BE-FA49-4F84-A785-44266A036A1D}" type="pres">
      <dgm:prSet presAssocID="{7EEF0737-4EE6-48E8-9F9A-D1BE985C5CC8}" presName="composite" presStyleCnt="0"/>
      <dgm:spPr/>
    </dgm:pt>
    <dgm:pt modelId="{A6D32263-11E1-48E6-9E42-8AA940AB817B}" type="pres">
      <dgm:prSet presAssocID="{7EEF0737-4EE6-48E8-9F9A-D1BE985C5CC8}" presName="rect1" presStyleLbl="trAlignAcc1" presStyleIdx="4" presStyleCnt="11">
        <dgm:presLayoutVars>
          <dgm:bulletEnabled val="1"/>
        </dgm:presLayoutVars>
      </dgm:prSet>
      <dgm:spPr/>
      <dgm:t>
        <a:bodyPr/>
        <a:lstStyle/>
        <a:p>
          <a:endParaRPr lang="en-US"/>
        </a:p>
      </dgm:t>
    </dgm:pt>
    <dgm:pt modelId="{04354DBC-8E49-4D51-B133-51CF810AB068}" type="pres">
      <dgm:prSet presAssocID="{7EEF0737-4EE6-48E8-9F9A-D1BE985C5CC8}" presName="rect2" presStyleLbl="fgImgPlace1" presStyleIdx="4" presStyleCnt="11"/>
      <dgm:spPr>
        <a:blipFill>
          <a:blip xmlns:r="http://schemas.openxmlformats.org/officeDocument/2006/relationships" r:embed="rId9">
            <a:extLst>
              <a:ext uri="{96DAC541-7B7A-43D3-8B79-37D633B846F1}">
                <asvg:svgBlip xmlns:asvg="http://schemas.microsoft.com/office/drawing/2016/SVG/main" xmlns="" r:embed="rId10"/>
              </a:ext>
            </a:extLst>
          </a:blip>
          <a:srcRect/>
          <a:stretch>
            <a:fillRect l="-25000" r="-25000"/>
          </a:stretch>
        </a:blipFill>
      </dgm:spPr>
      <dgm:extLst>
        <a:ext uri="{E40237B7-FDA0-4F09-8148-C483321AD2D9}">
          <dgm14:cNvPr xmlns:dgm14="http://schemas.microsoft.com/office/drawing/2010/diagram" id="0" name="" descr="Home with solid fill"/>
        </a:ext>
      </dgm:extLst>
    </dgm:pt>
    <dgm:pt modelId="{2896EF48-09A3-467B-8BA7-2A5F1F2AF8D8}" type="pres">
      <dgm:prSet presAssocID="{D9DC6690-8E32-46B9-9C1E-B5690EB3C866}" presName="sibTrans" presStyleCnt="0"/>
      <dgm:spPr/>
    </dgm:pt>
    <dgm:pt modelId="{D964A551-6ED4-467D-8030-AA0D162576F9}" type="pres">
      <dgm:prSet presAssocID="{F4663CE6-8DFA-48F7-BEAD-F064161759B1}" presName="composite" presStyleCnt="0"/>
      <dgm:spPr/>
    </dgm:pt>
    <dgm:pt modelId="{A74A8CBB-76A1-4CC2-AEF0-6B9322C9116B}" type="pres">
      <dgm:prSet presAssocID="{F4663CE6-8DFA-48F7-BEAD-F064161759B1}" presName="rect1" presStyleLbl="trAlignAcc1" presStyleIdx="5" presStyleCnt="11">
        <dgm:presLayoutVars>
          <dgm:bulletEnabled val="1"/>
        </dgm:presLayoutVars>
      </dgm:prSet>
      <dgm:spPr/>
      <dgm:t>
        <a:bodyPr/>
        <a:lstStyle/>
        <a:p>
          <a:endParaRPr lang="en-US"/>
        </a:p>
      </dgm:t>
    </dgm:pt>
    <dgm:pt modelId="{E68529E3-8485-447D-A8F8-BB30B9CF36C8}" type="pres">
      <dgm:prSet presAssocID="{F4663CE6-8DFA-48F7-BEAD-F064161759B1}" presName="rect2" presStyleLbl="fgImgPlace1" presStyleIdx="5" presStyleCnt="11"/>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rcRect/>
          <a:stretch>
            <a:fillRect l="-25000" r="-25000"/>
          </a:stretch>
        </a:blipFill>
      </dgm:spPr>
      <dgm:extLst>
        <a:ext uri="{E40237B7-FDA0-4F09-8148-C483321AD2D9}">
          <dgm14:cNvPr xmlns:dgm14="http://schemas.microsoft.com/office/drawing/2010/diagram" id="0" name="" descr="Heart with pulse with solid fill"/>
        </a:ext>
      </dgm:extLst>
    </dgm:pt>
    <dgm:pt modelId="{53137378-FC5F-4AE3-8A48-A1C43F5C8C85}" type="pres">
      <dgm:prSet presAssocID="{C9A375A1-C2E7-4938-A3EF-6549667F62AF}" presName="sibTrans" presStyleCnt="0"/>
      <dgm:spPr/>
    </dgm:pt>
    <dgm:pt modelId="{A6923793-671B-4029-A4B9-64AB6A5EA5F8}" type="pres">
      <dgm:prSet presAssocID="{D5C4170D-7980-4079-AA9A-5167E21C1322}" presName="composite" presStyleCnt="0"/>
      <dgm:spPr/>
    </dgm:pt>
    <dgm:pt modelId="{E20C935E-8710-445B-A2A6-5F7F01452253}" type="pres">
      <dgm:prSet presAssocID="{D5C4170D-7980-4079-AA9A-5167E21C1322}" presName="rect1" presStyleLbl="trAlignAcc1" presStyleIdx="6" presStyleCnt="11">
        <dgm:presLayoutVars>
          <dgm:bulletEnabled val="1"/>
        </dgm:presLayoutVars>
      </dgm:prSet>
      <dgm:spPr/>
      <dgm:t>
        <a:bodyPr/>
        <a:lstStyle/>
        <a:p>
          <a:endParaRPr lang="en-US"/>
        </a:p>
      </dgm:t>
    </dgm:pt>
    <dgm:pt modelId="{36FB08DE-B907-46E3-B45A-4B5BF7E11C2F}" type="pres">
      <dgm:prSet presAssocID="{D5C4170D-7980-4079-AA9A-5167E21C1322}" presName="rect2" presStyleLbl="fgImgPlace1" presStyleIdx="6" presStyleCnt="11"/>
      <dgm:spPr>
        <a:blipFill>
          <a:blip xmlns:r="http://schemas.openxmlformats.org/officeDocument/2006/relationships" r:embed="rId13">
            <a:extLst>
              <a:ext uri="{96DAC541-7B7A-43D3-8B79-37D633B846F1}">
                <asvg:svgBlip xmlns:asvg="http://schemas.microsoft.com/office/drawing/2016/SVG/main" xmlns="" r:embed="rId14"/>
              </a:ext>
            </a:extLst>
          </a:blip>
          <a:srcRect/>
          <a:stretch>
            <a:fillRect l="-25000" r="-25000"/>
          </a:stretch>
        </a:blipFill>
      </dgm:spPr>
      <dgm:extLst>
        <a:ext uri="{E40237B7-FDA0-4F09-8148-C483321AD2D9}">
          <dgm14:cNvPr xmlns:dgm14="http://schemas.microsoft.com/office/drawing/2010/diagram" id="0" name="" descr="Checkmark with solid fill"/>
        </a:ext>
      </dgm:extLst>
    </dgm:pt>
    <dgm:pt modelId="{14298C14-A5D4-4ABA-BA9D-6F17560877F0}" type="pres">
      <dgm:prSet presAssocID="{4285E27F-8A7C-4307-9EC9-F71B0BCC5E81}" presName="sibTrans" presStyleCnt="0"/>
      <dgm:spPr/>
    </dgm:pt>
    <dgm:pt modelId="{CDF4A3AE-7C37-4494-BA9B-A700A3B62463}" type="pres">
      <dgm:prSet presAssocID="{4558AE48-A417-4BD2-B409-25DB4FC2816A}" presName="composite" presStyleCnt="0"/>
      <dgm:spPr/>
    </dgm:pt>
    <dgm:pt modelId="{597DA726-C2A7-4321-A1DF-DE06C5832103}" type="pres">
      <dgm:prSet presAssocID="{4558AE48-A417-4BD2-B409-25DB4FC2816A}" presName="rect1" presStyleLbl="trAlignAcc1" presStyleIdx="7" presStyleCnt="11">
        <dgm:presLayoutVars>
          <dgm:bulletEnabled val="1"/>
        </dgm:presLayoutVars>
      </dgm:prSet>
      <dgm:spPr/>
      <dgm:t>
        <a:bodyPr/>
        <a:lstStyle/>
        <a:p>
          <a:endParaRPr lang="en-US"/>
        </a:p>
      </dgm:t>
    </dgm:pt>
    <dgm:pt modelId="{D35CF33D-923D-4788-BEF5-3F11FD54F04D}" type="pres">
      <dgm:prSet presAssocID="{4558AE48-A417-4BD2-B409-25DB4FC2816A}" presName="rect2" presStyleLbl="fgImgPlace1" presStyleIdx="7" presStyleCnt="11"/>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rcRect/>
          <a:stretch>
            <a:fillRect l="-25000" r="-25000"/>
          </a:stretch>
        </a:blipFill>
      </dgm:spPr>
      <dgm:extLst>
        <a:ext uri="{E40237B7-FDA0-4F09-8148-C483321AD2D9}">
          <dgm14:cNvPr xmlns:dgm14="http://schemas.microsoft.com/office/drawing/2010/diagram" id="0" name="" descr="Stop with solid fill"/>
        </a:ext>
      </dgm:extLst>
    </dgm:pt>
    <dgm:pt modelId="{E97549D7-947A-4907-BB7A-4878E9B97AA0}" type="pres">
      <dgm:prSet presAssocID="{B54D585D-CEEA-4912-961B-FFDC18C932E1}" presName="sibTrans" presStyleCnt="0"/>
      <dgm:spPr/>
    </dgm:pt>
    <dgm:pt modelId="{EED801F9-A5D2-4E76-8FF3-279A8B4E1829}" type="pres">
      <dgm:prSet presAssocID="{F68E641B-32EA-464F-A75A-59C34170D62B}" presName="composite" presStyleCnt="0"/>
      <dgm:spPr/>
    </dgm:pt>
    <dgm:pt modelId="{DF62FE0A-AA6C-4F0C-BFDA-E8EF57631779}" type="pres">
      <dgm:prSet presAssocID="{F68E641B-32EA-464F-A75A-59C34170D62B}" presName="rect1" presStyleLbl="trAlignAcc1" presStyleIdx="8" presStyleCnt="11">
        <dgm:presLayoutVars>
          <dgm:bulletEnabled val="1"/>
        </dgm:presLayoutVars>
      </dgm:prSet>
      <dgm:spPr/>
      <dgm:t>
        <a:bodyPr/>
        <a:lstStyle/>
        <a:p>
          <a:endParaRPr lang="en-US"/>
        </a:p>
      </dgm:t>
    </dgm:pt>
    <dgm:pt modelId="{CC0472F7-35F0-4132-9397-92FD4008DBF4}" type="pres">
      <dgm:prSet presAssocID="{F68E641B-32EA-464F-A75A-59C34170D62B}" presName="rect2" presStyleLbl="fgImgPlace1" presStyleIdx="8" presStyleCnt="11"/>
      <dgm:spPr>
        <a:blipFill>
          <a:blip xmlns:r="http://schemas.openxmlformats.org/officeDocument/2006/relationships" r:embed="rId17">
            <a:extLst>
              <a:ext uri="{96DAC541-7B7A-43D3-8B79-37D633B846F1}">
                <asvg:svgBlip xmlns:asvg="http://schemas.microsoft.com/office/drawing/2016/SVG/main" xmlns="" r:embed="rId18"/>
              </a:ext>
            </a:extLst>
          </a:blip>
          <a:srcRect/>
          <a:stretch>
            <a:fillRect l="-25000" r="-25000"/>
          </a:stretch>
        </a:blipFill>
      </dgm:spPr>
      <dgm:extLst>
        <a:ext uri="{E40237B7-FDA0-4F09-8148-C483321AD2D9}">
          <dgm14:cNvPr xmlns:dgm14="http://schemas.microsoft.com/office/drawing/2010/diagram" id="0" name="" descr="Presentation with checklist with solid fill"/>
        </a:ext>
      </dgm:extLst>
    </dgm:pt>
    <dgm:pt modelId="{E8B23771-DAA0-458C-A7C4-70F264347CC1}" type="pres">
      <dgm:prSet presAssocID="{4BADB2EE-7A87-4A6F-BEE7-E5895F6CE5FE}" presName="sibTrans" presStyleCnt="0"/>
      <dgm:spPr/>
    </dgm:pt>
    <dgm:pt modelId="{72B720D8-242E-4160-940C-9676048532EF}" type="pres">
      <dgm:prSet presAssocID="{AB51DF7D-EF59-45C4-A2F4-740D7A67752A}" presName="composite" presStyleCnt="0"/>
      <dgm:spPr/>
    </dgm:pt>
    <dgm:pt modelId="{1E0693A1-1E73-40F8-954A-2C3991A9D5BF}" type="pres">
      <dgm:prSet presAssocID="{AB51DF7D-EF59-45C4-A2F4-740D7A67752A}" presName="rect1" presStyleLbl="trAlignAcc1" presStyleIdx="9" presStyleCnt="11">
        <dgm:presLayoutVars>
          <dgm:bulletEnabled val="1"/>
        </dgm:presLayoutVars>
      </dgm:prSet>
      <dgm:spPr/>
      <dgm:t>
        <a:bodyPr/>
        <a:lstStyle/>
        <a:p>
          <a:endParaRPr lang="en-US"/>
        </a:p>
      </dgm:t>
    </dgm:pt>
    <dgm:pt modelId="{549DD545-34F0-4D21-BA39-F344E49074D5}" type="pres">
      <dgm:prSet presAssocID="{AB51DF7D-EF59-45C4-A2F4-740D7A67752A}" presName="rect2" presStyleLbl="fgImgPlace1" presStyleIdx="9" presStyleCnt="11"/>
      <dgm:spPr>
        <a:blipFill>
          <a:blip xmlns:r="http://schemas.openxmlformats.org/officeDocument/2006/relationships" r:embed="rId19">
            <a:extLst>
              <a:ext uri="{28A0092B-C50C-407E-A947-70E740481C1C}">
                <a14:useLocalDpi xmlns:a14="http://schemas.microsoft.com/office/drawing/2010/main" val="0"/>
              </a:ext>
              <a:ext uri="{96DAC541-7B7A-43D3-8B79-37D633B846F1}">
                <asvg:svgBlip xmlns:asvg="http://schemas.microsoft.com/office/drawing/2016/SVG/main" xmlns="" r:embed="rId20"/>
              </a:ext>
            </a:extLst>
          </a:blip>
          <a:srcRect/>
          <a:stretch>
            <a:fillRect l="-25000" r="-25000"/>
          </a:stretch>
        </a:blipFill>
      </dgm:spPr>
      <dgm:extLst>
        <a:ext uri="{E40237B7-FDA0-4F09-8148-C483321AD2D9}">
          <dgm14:cNvPr xmlns:dgm14="http://schemas.microsoft.com/office/drawing/2010/diagram" id="0" name="" descr="Scales of justice with solid fill"/>
        </a:ext>
      </dgm:extLst>
    </dgm:pt>
    <dgm:pt modelId="{D8EA6041-9233-4C2C-A93E-0FCB77545DA8}" type="pres">
      <dgm:prSet presAssocID="{C22E880C-7C37-49C8-8E82-9680A4008C31}" presName="sibTrans" presStyleCnt="0"/>
      <dgm:spPr/>
    </dgm:pt>
    <dgm:pt modelId="{4C5539FD-65B1-4CB6-B5CC-972F1503A747}" type="pres">
      <dgm:prSet presAssocID="{3F5A27DF-D98D-47EB-8E0C-F5711D70F62F}" presName="composite" presStyleCnt="0"/>
      <dgm:spPr/>
    </dgm:pt>
    <dgm:pt modelId="{D77ED373-8BCA-453B-B987-E90F83AE4A20}" type="pres">
      <dgm:prSet presAssocID="{3F5A27DF-D98D-47EB-8E0C-F5711D70F62F}" presName="rect1" presStyleLbl="trAlignAcc1" presStyleIdx="10" presStyleCnt="11">
        <dgm:presLayoutVars>
          <dgm:bulletEnabled val="1"/>
        </dgm:presLayoutVars>
      </dgm:prSet>
      <dgm:spPr/>
      <dgm:t>
        <a:bodyPr/>
        <a:lstStyle/>
        <a:p>
          <a:endParaRPr lang="en-US"/>
        </a:p>
      </dgm:t>
    </dgm:pt>
    <dgm:pt modelId="{8B4B8D08-12AB-4BB5-9C0B-FE50E9AE8EC4}" type="pres">
      <dgm:prSet presAssocID="{3F5A27DF-D98D-47EB-8E0C-F5711D70F62F}" presName="rect2" presStyleLbl="fgImgPlace1" presStyleIdx="10" presStyleCnt="11"/>
      <dgm:spPr>
        <a:blipFill>
          <a:blip xmlns:r="http://schemas.openxmlformats.org/officeDocument/2006/relationships" r:embed="rId21">
            <a:extLst>
              <a:ext uri="{96DAC541-7B7A-43D3-8B79-37D633B846F1}">
                <asvg:svgBlip xmlns:asvg="http://schemas.microsoft.com/office/drawing/2016/SVG/main" xmlns="" r:embed="rId22"/>
              </a:ext>
            </a:extLst>
          </a:blip>
          <a:srcRect/>
          <a:stretch>
            <a:fillRect l="-25000" r="-25000"/>
          </a:stretch>
        </a:blipFill>
      </dgm:spPr>
      <dgm:extLst>
        <a:ext uri="{E40237B7-FDA0-4F09-8148-C483321AD2D9}">
          <dgm14:cNvPr xmlns:dgm14="http://schemas.microsoft.com/office/drawing/2010/diagram" id="0" name="" descr="Internet with solid fill"/>
        </a:ext>
      </dgm:extLst>
    </dgm:pt>
  </dgm:ptLst>
  <dgm:cxnLst>
    <dgm:cxn modelId="{D79F8A80-8EAB-4C23-8947-D09EFB608F30}" srcId="{9A6E4272-1FE7-419C-A8CA-50C9F21B4146}" destId="{7EEF0737-4EE6-48E8-9F9A-D1BE985C5CC8}" srcOrd="4" destOrd="0" parTransId="{0BAB4DF6-6E3F-46FC-B13E-495B791F9CF7}" sibTransId="{D9DC6690-8E32-46B9-9C1E-B5690EB3C866}"/>
    <dgm:cxn modelId="{F276E3E1-7505-425F-8A1A-DBF5E634E272}" type="presOf" srcId="{F3C575BA-1247-430D-A531-7A6CAD2949BA}" destId="{0CF116D2-5F32-46C5-A3FF-2BF361169657}" srcOrd="0" destOrd="0" presId="urn:microsoft.com/office/officeart/2008/layout/PictureStrips"/>
    <dgm:cxn modelId="{C3164EAA-324C-413A-9DDA-C36FF4EBA49A}" type="presOf" srcId="{58AD7D88-1BC7-423C-84F1-3A6EAB9F9947}" destId="{8F3BC29F-B5B0-44F2-AA78-311930BD4CF8}" srcOrd="0" destOrd="0" presId="urn:microsoft.com/office/officeart/2008/layout/PictureStrips"/>
    <dgm:cxn modelId="{C542C273-EA54-47A5-B131-677D66190502}" type="presOf" srcId="{3F5A27DF-D98D-47EB-8E0C-F5711D70F62F}" destId="{D77ED373-8BCA-453B-B987-E90F83AE4A20}" srcOrd="0" destOrd="0" presId="urn:microsoft.com/office/officeart/2008/layout/PictureStrips"/>
    <dgm:cxn modelId="{1B13434A-ECC6-44AE-A2B8-265C6526A9AF}" type="presOf" srcId="{9A6E4272-1FE7-419C-A8CA-50C9F21B4146}" destId="{7E9D3B60-708B-4E68-9AAF-F4ABA2BC5296}" srcOrd="0" destOrd="0" presId="urn:microsoft.com/office/officeart/2008/layout/PictureStrips"/>
    <dgm:cxn modelId="{7E3936B8-CDE5-4385-BF40-6F94B4D9755A}" type="presOf" srcId="{4558AE48-A417-4BD2-B409-25DB4FC2816A}" destId="{597DA726-C2A7-4321-A1DF-DE06C5832103}" srcOrd="0" destOrd="0" presId="urn:microsoft.com/office/officeart/2008/layout/PictureStrips"/>
    <dgm:cxn modelId="{BF89023B-D370-4546-9711-8EE5F70E7E03}" type="presOf" srcId="{F68E641B-32EA-464F-A75A-59C34170D62B}" destId="{DF62FE0A-AA6C-4F0C-BFDA-E8EF57631779}" srcOrd="0" destOrd="0" presId="urn:microsoft.com/office/officeart/2008/layout/PictureStrips"/>
    <dgm:cxn modelId="{4FC81B80-6B1C-4EF6-9515-8C4FA99A6A4C}" type="presOf" srcId="{F4663CE6-8DFA-48F7-BEAD-F064161759B1}" destId="{A74A8CBB-76A1-4CC2-AEF0-6B9322C9116B}" srcOrd="0" destOrd="0" presId="urn:microsoft.com/office/officeart/2008/layout/PictureStrips"/>
    <dgm:cxn modelId="{6B62CCBE-C6ED-4451-9C2F-7F1253FD4DBA}" srcId="{9A6E4272-1FE7-419C-A8CA-50C9F21B4146}" destId="{F3C575BA-1247-430D-A531-7A6CAD2949BA}" srcOrd="3" destOrd="0" parTransId="{413373AF-8C86-4544-B076-E30B37773D86}" sibTransId="{3D5651B7-7BFB-480D-9E27-C84D647A2982}"/>
    <dgm:cxn modelId="{1C4D7E09-ECE8-400D-9DF1-05F67CE69BAF}" srcId="{9A6E4272-1FE7-419C-A8CA-50C9F21B4146}" destId="{C9A7360E-E0F8-4C31-9E18-8B16FA74C2EE}" srcOrd="2" destOrd="0" parTransId="{0A0C7857-29E6-4CA9-A750-C9E7730D4D01}" sibTransId="{18C679D2-1E17-4E90-94B5-95423A04D469}"/>
    <dgm:cxn modelId="{9DE4093F-7CE9-4745-B3DA-CE18AA8B4F3C}" srcId="{9A6E4272-1FE7-419C-A8CA-50C9F21B4146}" destId="{F68E641B-32EA-464F-A75A-59C34170D62B}" srcOrd="8" destOrd="0" parTransId="{2F3172F6-5B1A-48F8-BBB8-3459BD2E4B8B}" sibTransId="{4BADB2EE-7A87-4A6F-BEE7-E5895F6CE5FE}"/>
    <dgm:cxn modelId="{B49DB793-3F3F-4160-8824-1F27F0EB4265}" srcId="{9A6E4272-1FE7-419C-A8CA-50C9F21B4146}" destId="{3F5A27DF-D98D-47EB-8E0C-F5711D70F62F}" srcOrd="10" destOrd="0" parTransId="{B885D3B6-3212-4D0F-B159-C8E46DF6304A}" sibTransId="{742CCBBB-2AB1-47C3-A6D5-E2863DDF55F5}"/>
    <dgm:cxn modelId="{39147387-AE0F-4984-9DB6-71B5F3F21012}" type="presOf" srcId="{AB51DF7D-EF59-45C4-A2F4-740D7A67752A}" destId="{1E0693A1-1E73-40F8-954A-2C3991A9D5BF}" srcOrd="0" destOrd="0" presId="urn:microsoft.com/office/officeart/2008/layout/PictureStrips"/>
    <dgm:cxn modelId="{AFE978F5-8A3D-4737-A1BB-9E41838C426F}" type="presOf" srcId="{7EEF0737-4EE6-48E8-9F9A-D1BE985C5CC8}" destId="{A6D32263-11E1-48E6-9E42-8AA940AB817B}" srcOrd="0" destOrd="0" presId="urn:microsoft.com/office/officeart/2008/layout/PictureStrips"/>
    <dgm:cxn modelId="{A6A9BC9E-687F-4795-B5E2-F6E4263A2811}" srcId="{9A6E4272-1FE7-419C-A8CA-50C9F21B4146}" destId="{58AD7D88-1BC7-423C-84F1-3A6EAB9F9947}" srcOrd="1" destOrd="0" parTransId="{A6D67825-2B03-43C3-BDD4-DF99D2509922}" sibTransId="{6AB1038E-D7B5-4EEC-B907-B3EE29FF181C}"/>
    <dgm:cxn modelId="{9318CE4B-B20F-461B-8680-F3BAB6F67DD0}" type="presOf" srcId="{C9A7360E-E0F8-4C31-9E18-8B16FA74C2EE}" destId="{A370595D-F9C4-4761-B330-87B06B3EE675}" srcOrd="0" destOrd="0" presId="urn:microsoft.com/office/officeart/2008/layout/PictureStrips"/>
    <dgm:cxn modelId="{306F18AF-958D-49E0-B119-D7F8E98FCC53}" srcId="{9A6E4272-1FE7-419C-A8CA-50C9F21B4146}" destId="{4558AE48-A417-4BD2-B409-25DB4FC2816A}" srcOrd="7" destOrd="0" parTransId="{9A26E822-A2C4-4B0A-8242-A5ED96126497}" sibTransId="{B54D585D-CEEA-4912-961B-FFDC18C932E1}"/>
    <dgm:cxn modelId="{203692DF-047B-4210-83A0-B6C8E634F6DE}" srcId="{9A6E4272-1FE7-419C-A8CA-50C9F21B4146}" destId="{D5C4170D-7980-4079-AA9A-5167E21C1322}" srcOrd="6" destOrd="0" parTransId="{EE1BCF9F-2FAC-4085-A331-893260FE299E}" sibTransId="{4285E27F-8A7C-4307-9EC9-F71B0BCC5E81}"/>
    <dgm:cxn modelId="{5FCD6099-B6B7-4A34-B747-FF4098123850}" srcId="{9A6E4272-1FE7-419C-A8CA-50C9F21B4146}" destId="{AB51DF7D-EF59-45C4-A2F4-740D7A67752A}" srcOrd="9" destOrd="0" parTransId="{E9A67D6E-A6B4-4CD0-816B-898D954161D4}" sibTransId="{C22E880C-7C37-49C8-8E82-9680A4008C31}"/>
    <dgm:cxn modelId="{4AF7D915-29AA-47C3-9D8B-654AE9C8BA96}" srcId="{9A6E4272-1FE7-419C-A8CA-50C9F21B4146}" destId="{F4663CE6-8DFA-48F7-BEAD-F064161759B1}" srcOrd="5" destOrd="0" parTransId="{E2803621-7776-4DFD-A8CC-E492AEDC5451}" sibTransId="{C9A375A1-C2E7-4938-A3EF-6549667F62AF}"/>
    <dgm:cxn modelId="{875E398A-4812-4B2E-AECF-CC8A9CC9A094}" type="presOf" srcId="{D5C4170D-7980-4079-AA9A-5167E21C1322}" destId="{E20C935E-8710-445B-A2A6-5F7F01452253}" srcOrd="0" destOrd="0" presId="urn:microsoft.com/office/officeart/2008/layout/PictureStrips"/>
    <dgm:cxn modelId="{798CE9B7-5B98-4B65-A427-CBDCE94C9802}" type="presOf" srcId="{1E04A87E-16A5-4720-814A-982FDD99F092}" destId="{E4B563FB-AEC7-403B-80CE-44F0176EE07F}" srcOrd="0" destOrd="0" presId="urn:microsoft.com/office/officeart/2008/layout/PictureStrips"/>
    <dgm:cxn modelId="{70556E99-A997-4C7D-8C84-39F9736CF5C8}" srcId="{9A6E4272-1FE7-419C-A8CA-50C9F21B4146}" destId="{1E04A87E-16A5-4720-814A-982FDD99F092}" srcOrd="0" destOrd="0" parTransId="{503B668B-1D48-45A8-BA41-139A9D3268FC}" sibTransId="{1ACEAF37-4C9D-4F07-AA25-C59491237BD4}"/>
    <dgm:cxn modelId="{DE6EADFD-6E65-41C1-8875-16DCED53868E}" type="presParOf" srcId="{7E9D3B60-708B-4E68-9AAF-F4ABA2BC5296}" destId="{C8EFF50F-7B00-4882-801A-32AFBC0D03BA}" srcOrd="0" destOrd="0" presId="urn:microsoft.com/office/officeart/2008/layout/PictureStrips"/>
    <dgm:cxn modelId="{93B1235D-D4C1-455F-9039-14DC5859FEF6}" type="presParOf" srcId="{C8EFF50F-7B00-4882-801A-32AFBC0D03BA}" destId="{E4B563FB-AEC7-403B-80CE-44F0176EE07F}" srcOrd="0" destOrd="0" presId="urn:microsoft.com/office/officeart/2008/layout/PictureStrips"/>
    <dgm:cxn modelId="{9286B2D7-48FE-4A62-BB95-1C00B8BA09D3}" type="presParOf" srcId="{C8EFF50F-7B00-4882-801A-32AFBC0D03BA}" destId="{DB5203A8-54A6-4BD5-8A20-C78F9E9B48A5}" srcOrd="1" destOrd="0" presId="urn:microsoft.com/office/officeart/2008/layout/PictureStrips"/>
    <dgm:cxn modelId="{008D2D30-CA84-4A9F-861F-EB2E058DF15D}" type="presParOf" srcId="{7E9D3B60-708B-4E68-9AAF-F4ABA2BC5296}" destId="{21832EAC-EDBF-4428-A204-D568CD354F2D}" srcOrd="1" destOrd="0" presId="urn:microsoft.com/office/officeart/2008/layout/PictureStrips"/>
    <dgm:cxn modelId="{775669C5-CAF6-47D9-AB9B-82738E9351C5}" type="presParOf" srcId="{7E9D3B60-708B-4E68-9AAF-F4ABA2BC5296}" destId="{47D47366-F6A2-452B-8C84-634977F8982E}" srcOrd="2" destOrd="0" presId="urn:microsoft.com/office/officeart/2008/layout/PictureStrips"/>
    <dgm:cxn modelId="{7175E2AC-F343-4DF6-9C25-4D0E7BD24EF2}" type="presParOf" srcId="{47D47366-F6A2-452B-8C84-634977F8982E}" destId="{8F3BC29F-B5B0-44F2-AA78-311930BD4CF8}" srcOrd="0" destOrd="0" presId="urn:microsoft.com/office/officeart/2008/layout/PictureStrips"/>
    <dgm:cxn modelId="{1EF3A72F-E51A-417B-B0EC-1D55050E83A5}" type="presParOf" srcId="{47D47366-F6A2-452B-8C84-634977F8982E}" destId="{56858582-B894-4022-A6D1-B6F3915A3E14}" srcOrd="1" destOrd="0" presId="urn:microsoft.com/office/officeart/2008/layout/PictureStrips"/>
    <dgm:cxn modelId="{3153F97F-E3A1-47D8-AED2-ADC95802E530}" type="presParOf" srcId="{7E9D3B60-708B-4E68-9AAF-F4ABA2BC5296}" destId="{CCBDFB67-07DC-46CF-B07C-6C6036D4E9AE}" srcOrd="3" destOrd="0" presId="urn:microsoft.com/office/officeart/2008/layout/PictureStrips"/>
    <dgm:cxn modelId="{ED79AAFC-CA2E-439E-BC3E-EFF3741DADDE}" type="presParOf" srcId="{7E9D3B60-708B-4E68-9AAF-F4ABA2BC5296}" destId="{696B085E-5AD1-4215-93DB-2C576AFD06FF}" srcOrd="4" destOrd="0" presId="urn:microsoft.com/office/officeart/2008/layout/PictureStrips"/>
    <dgm:cxn modelId="{4EEEDB49-61C9-422A-B224-6A4C5B681DF3}" type="presParOf" srcId="{696B085E-5AD1-4215-93DB-2C576AFD06FF}" destId="{A370595D-F9C4-4761-B330-87B06B3EE675}" srcOrd="0" destOrd="0" presId="urn:microsoft.com/office/officeart/2008/layout/PictureStrips"/>
    <dgm:cxn modelId="{34304685-160F-400D-AB1E-2257C9C2DDD2}" type="presParOf" srcId="{696B085E-5AD1-4215-93DB-2C576AFD06FF}" destId="{D90DFE8F-0820-4F49-A8D6-3652F8EB01BC}" srcOrd="1" destOrd="0" presId="urn:microsoft.com/office/officeart/2008/layout/PictureStrips"/>
    <dgm:cxn modelId="{D23108B2-606B-4AC5-BA2F-558EFB4FC9F5}" type="presParOf" srcId="{7E9D3B60-708B-4E68-9AAF-F4ABA2BC5296}" destId="{1CF2C29B-F311-44D8-AD32-37C063A4CFE4}" srcOrd="5" destOrd="0" presId="urn:microsoft.com/office/officeart/2008/layout/PictureStrips"/>
    <dgm:cxn modelId="{BAAE3359-4B4A-41F0-B902-C74C87FC86AA}" type="presParOf" srcId="{7E9D3B60-708B-4E68-9AAF-F4ABA2BC5296}" destId="{CBA3FA0F-0BAA-427E-83D2-733515847C89}" srcOrd="6" destOrd="0" presId="urn:microsoft.com/office/officeart/2008/layout/PictureStrips"/>
    <dgm:cxn modelId="{4FFFDA21-1414-4661-9C0B-5AA876B7A1B1}" type="presParOf" srcId="{CBA3FA0F-0BAA-427E-83D2-733515847C89}" destId="{0CF116D2-5F32-46C5-A3FF-2BF361169657}" srcOrd="0" destOrd="0" presId="urn:microsoft.com/office/officeart/2008/layout/PictureStrips"/>
    <dgm:cxn modelId="{1A76ACF0-4AFA-4BD9-AC37-4312370DBF05}" type="presParOf" srcId="{CBA3FA0F-0BAA-427E-83D2-733515847C89}" destId="{7DEA80B8-6FDF-4926-9349-CB61E84FD8AA}" srcOrd="1" destOrd="0" presId="urn:microsoft.com/office/officeart/2008/layout/PictureStrips"/>
    <dgm:cxn modelId="{6AC117EA-A0C4-4139-B664-E41486E9354F}" type="presParOf" srcId="{7E9D3B60-708B-4E68-9AAF-F4ABA2BC5296}" destId="{32322D22-55F4-489C-82FC-F61E56F175BC}" srcOrd="7" destOrd="0" presId="urn:microsoft.com/office/officeart/2008/layout/PictureStrips"/>
    <dgm:cxn modelId="{8832D685-462C-477F-8CC0-567A7DFE3A91}" type="presParOf" srcId="{7E9D3B60-708B-4E68-9AAF-F4ABA2BC5296}" destId="{6AAF39BE-FA49-4F84-A785-44266A036A1D}" srcOrd="8" destOrd="0" presId="urn:microsoft.com/office/officeart/2008/layout/PictureStrips"/>
    <dgm:cxn modelId="{FBB52D05-8C67-4FFF-870D-FECF31062AAB}" type="presParOf" srcId="{6AAF39BE-FA49-4F84-A785-44266A036A1D}" destId="{A6D32263-11E1-48E6-9E42-8AA940AB817B}" srcOrd="0" destOrd="0" presId="urn:microsoft.com/office/officeart/2008/layout/PictureStrips"/>
    <dgm:cxn modelId="{8E0FBB88-5D29-4886-839C-53D8F8F5F100}" type="presParOf" srcId="{6AAF39BE-FA49-4F84-A785-44266A036A1D}" destId="{04354DBC-8E49-4D51-B133-51CF810AB068}" srcOrd="1" destOrd="0" presId="urn:microsoft.com/office/officeart/2008/layout/PictureStrips"/>
    <dgm:cxn modelId="{363034E1-8A4F-4789-9BA5-56BBD7DC1F83}" type="presParOf" srcId="{7E9D3B60-708B-4E68-9AAF-F4ABA2BC5296}" destId="{2896EF48-09A3-467B-8BA7-2A5F1F2AF8D8}" srcOrd="9" destOrd="0" presId="urn:microsoft.com/office/officeart/2008/layout/PictureStrips"/>
    <dgm:cxn modelId="{F353062D-46A7-419E-B8E9-DF8695007B8C}" type="presParOf" srcId="{7E9D3B60-708B-4E68-9AAF-F4ABA2BC5296}" destId="{D964A551-6ED4-467D-8030-AA0D162576F9}" srcOrd="10" destOrd="0" presId="urn:microsoft.com/office/officeart/2008/layout/PictureStrips"/>
    <dgm:cxn modelId="{D4A157E5-05AA-49D8-8CB5-B9CAB8C73EA1}" type="presParOf" srcId="{D964A551-6ED4-467D-8030-AA0D162576F9}" destId="{A74A8CBB-76A1-4CC2-AEF0-6B9322C9116B}" srcOrd="0" destOrd="0" presId="urn:microsoft.com/office/officeart/2008/layout/PictureStrips"/>
    <dgm:cxn modelId="{F33A55F1-470D-4150-97DF-FD1F0CF2564A}" type="presParOf" srcId="{D964A551-6ED4-467D-8030-AA0D162576F9}" destId="{E68529E3-8485-447D-A8F8-BB30B9CF36C8}" srcOrd="1" destOrd="0" presId="urn:microsoft.com/office/officeart/2008/layout/PictureStrips"/>
    <dgm:cxn modelId="{FF9A2C18-46A1-4050-B7AA-E2E59442125B}" type="presParOf" srcId="{7E9D3B60-708B-4E68-9AAF-F4ABA2BC5296}" destId="{53137378-FC5F-4AE3-8A48-A1C43F5C8C85}" srcOrd="11" destOrd="0" presId="urn:microsoft.com/office/officeart/2008/layout/PictureStrips"/>
    <dgm:cxn modelId="{31702243-777D-4733-BA80-F1537D208DF7}" type="presParOf" srcId="{7E9D3B60-708B-4E68-9AAF-F4ABA2BC5296}" destId="{A6923793-671B-4029-A4B9-64AB6A5EA5F8}" srcOrd="12" destOrd="0" presId="urn:microsoft.com/office/officeart/2008/layout/PictureStrips"/>
    <dgm:cxn modelId="{B714A990-6021-4B0F-8BF2-82433BDD2A23}" type="presParOf" srcId="{A6923793-671B-4029-A4B9-64AB6A5EA5F8}" destId="{E20C935E-8710-445B-A2A6-5F7F01452253}" srcOrd="0" destOrd="0" presId="urn:microsoft.com/office/officeart/2008/layout/PictureStrips"/>
    <dgm:cxn modelId="{31065280-CEF7-4CF6-909E-1515F2F4C9A1}" type="presParOf" srcId="{A6923793-671B-4029-A4B9-64AB6A5EA5F8}" destId="{36FB08DE-B907-46E3-B45A-4B5BF7E11C2F}" srcOrd="1" destOrd="0" presId="urn:microsoft.com/office/officeart/2008/layout/PictureStrips"/>
    <dgm:cxn modelId="{7698D54D-B110-4D38-9D89-BD67AC3F7EDB}" type="presParOf" srcId="{7E9D3B60-708B-4E68-9AAF-F4ABA2BC5296}" destId="{14298C14-A5D4-4ABA-BA9D-6F17560877F0}" srcOrd="13" destOrd="0" presId="urn:microsoft.com/office/officeart/2008/layout/PictureStrips"/>
    <dgm:cxn modelId="{B369D86F-62AC-4B36-AD65-792DFB1C2EBC}" type="presParOf" srcId="{7E9D3B60-708B-4E68-9AAF-F4ABA2BC5296}" destId="{CDF4A3AE-7C37-4494-BA9B-A700A3B62463}" srcOrd="14" destOrd="0" presId="urn:microsoft.com/office/officeart/2008/layout/PictureStrips"/>
    <dgm:cxn modelId="{8DB57F3F-0E46-4C1D-9AFE-C20AF6D443B3}" type="presParOf" srcId="{CDF4A3AE-7C37-4494-BA9B-A700A3B62463}" destId="{597DA726-C2A7-4321-A1DF-DE06C5832103}" srcOrd="0" destOrd="0" presId="urn:microsoft.com/office/officeart/2008/layout/PictureStrips"/>
    <dgm:cxn modelId="{75460EE8-B63B-444E-B50B-12D94C12CE22}" type="presParOf" srcId="{CDF4A3AE-7C37-4494-BA9B-A700A3B62463}" destId="{D35CF33D-923D-4788-BEF5-3F11FD54F04D}" srcOrd="1" destOrd="0" presId="urn:microsoft.com/office/officeart/2008/layout/PictureStrips"/>
    <dgm:cxn modelId="{E6B94344-0B1F-411B-8920-DCADC9AD64EB}" type="presParOf" srcId="{7E9D3B60-708B-4E68-9AAF-F4ABA2BC5296}" destId="{E97549D7-947A-4907-BB7A-4878E9B97AA0}" srcOrd="15" destOrd="0" presId="urn:microsoft.com/office/officeart/2008/layout/PictureStrips"/>
    <dgm:cxn modelId="{AAEEF7E4-6BF5-492F-B922-B3D33943117A}" type="presParOf" srcId="{7E9D3B60-708B-4E68-9AAF-F4ABA2BC5296}" destId="{EED801F9-A5D2-4E76-8FF3-279A8B4E1829}" srcOrd="16" destOrd="0" presId="urn:microsoft.com/office/officeart/2008/layout/PictureStrips"/>
    <dgm:cxn modelId="{5C34FA13-87F4-4982-BE44-3A6B45687776}" type="presParOf" srcId="{EED801F9-A5D2-4E76-8FF3-279A8B4E1829}" destId="{DF62FE0A-AA6C-4F0C-BFDA-E8EF57631779}" srcOrd="0" destOrd="0" presId="urn:microsoft.com/office/officeart/2008/layout/PictureStrips"/>
    <dgm:cxn modelId="{3C95071A-DA03-4940-9B1A-B0C9B56180CD}" type="presParOf" srcId="{EED801F9-A5D2-4E76-8FF3-279A8B4E1829}" destId="{CC0472F7-35F0-4132-9397-92FD4008DBF4}" srcOrd="1" destOrd="0" presId="urn:microsoft.com/office/officeart/2008/layout/PictureStrips"/>
    <dgm:cxn modelId="{D851A817-59AF-4C7C-8438-7ECA51F6FFD5}" type="presParOf" srcId="{7E9D3B60-708B-4E68-9AAF-F4ABA2BC5296}" destId="{E8B23771-DAA0-458C-A7C4-70F264347CC1}" srcOrd="17" destOrd="0" presId="urn:microsoft.com/office/officeart/2008/layout/PictureStrips"/>
    <dgm:cxn modelId="{7821075E-6BDF-4338-A377-B8D664F74A9F}" type="presParOf" srcId="{7E9D3B60-708B-4E68-9AAF-F4ABA2BC5296}" destId="{72B720D8-242E-4160-940C-9676048532EF}" srcOrd="18" destOrd="0" presId="urn:microsoft.com/office/officeart/2008/layout/PictureStrips"/>
    <dgm:cxn modelId="{E4051654-6625-4EC2-83E5-77A4076FEC8E}" type="presParOf" srcId="{72B720D8-242E-4160-940C-9676048532EF}" destId="{1E0693A1-1E73-40F8-954A-2C3991A9D5BF}" srcOrd="0" destOrd="0" presId="urn:microsoft.com/office/officeart/2008/layout/PictureStrips"/>
    <dgm:cxn modelId="{70BCED7E-24D0-4FA7-AC19-108C4507671B}" type="presParOf" srcId="{72B720D8-242E-4160-940C-9676048532EF}" destId="{549DD545-34F0-4D21-BA39-F344E49074D5}" srcOrd="1" destOrd="0" presId="urn:microsoft.com/office/officeart/2008/layout/PictureStrips"/>
    <dgm:cxn modelId="{E36A5567-0DA5-42C2-8015-24D43FDD9C4F}" type="presParOf" srcId="{7E9D3B60-708B-4E68-9AAF-F4ABA2BC5296}" destId="{D8EA6041-9233-4C2C-A93E-0FCB77545DA8}" srcOrd="19" destOrd="0" presId="urn:microsoft.com/office/officeart/2008/layout/PictureStrips"/>
    <dgm:cxn modelId="{CA1C9585-C8F9-4453-8910-4F85579442A9}" type="presParOf" srcId="{7E9D3B60-708B-4E68-9AAF-F4ABA2BC5296}" destId="{4C5539FD-65B1-4CB6-B5CC-972F1503A747}" srcOrd="20" destOrd="0" presId="urn:microsoft.com/office/officeart/2008/layout/PictureStrips"/>
    <dgm:cxn modelId="{073862B3-95F6-4FB3-9978-7A6FBBB8D442}" type="presParOf" srcId="{4C5539FD-65B1-4CB6-B5CC-972F1503A747}" destId="{D77ED373-8BCA-453B-B987-E90F83AE4A20}" srcOrd="0" destOrd="0" presId="urn:microsoft.com/office/officeart/2008/layout/PictureStrips"/>
    <dgm:cxn modelId="{8BFF3F56-A572-4595-808F-6894C0ECF20C}" type="presParOf" srcId="{4C5539FD-65B1-4CB6-B5CC-972F1503A747}" destId="{8B4B8D08-12AB-4BB5-9C0B-FE50E9AE8EC4}"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F1FB65-1F3B-4838-A9D2-A52890CD836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ZA"/>
        </a:p>
      </dgm:t>
    </dgm:pt>
    <dgm:pt modelId="{61F96813-8E7D-4654-B7A5-3F1B76F12ED3}">
      <dgm:prSet phldrT="[Text]" custT="1"/>
      <dgm:spPr/>
      <dgm:t>
        <a:bodyPr/>
        <a:lstStyle/>
        <a:p>
          <a:r>
            <a:rPr lang="en-ZA" sz="1800" dirty="0">
              <a:latin typeface="+mj-lt"/>
            </a:rPr>
            <a:t>Joint Declaration on Freedom of Expression and Elections</a:t>
          </a:r>
        </a:p>
      </dgm:t>
    </dgm:pt>
    <dgm:pt modelId="{2AC1185B-27BA-4D76-84AB-AB53FB7B4957}" type="parTrans" cxnId="{ACA1FCC6-578B-4195-93BB-E9854E8C9F00}">
      <dgm:prSet/>
      <dgm:spPr/>
      <dgm:t>
        <a:bodyPr/>
        <a:lstStyle/>
        <a:p>
          <a:endParaRPr lang="en-ZA"/>
        </a:p>
      </dgm:t>
    </dgm:pt>
    <dgm:pt modelId="{787FFBB1-5B0C-4933-A950-63D645241EAE}" type="sibTrans" cxnId="{ACA1FCC6-578B-4195-93BB-E9854E8C9F00}">
      <dgm:prSet/>
      <dgm:spPr/>
      <dgm:t>
        <a:bodyPr/>
        <a:lstStyle/>
        <a:p>
          <a:endParaRPr lang="en-ZA"/>
        </a:p>
      </dgm:t>
    </dgm:pt>
    <dgm:pt modelId="{45D3027D-25C4-4FCB-9FFE-B3E005EAE855}">
      <dgm:prSet phldrT="[Text]" custT="1"/>
      <dgm:spPr/>
      <dgm:t>
        <a:bodyPr/>
        <a:lstStyle/>
        <a:p>
          <a:r>
            <a:rPr lang="en-ZA" sz="1200" dirty="0">
              <a:latin typeface="+mj-lt"/>
            </a:rPr>
            <a:t>Promote access to the internet and other technologies</a:t>
          </a:r>
        </a:p>
      </dgm:t>
    </dgm:pt>
    <dgm:pt modelId="{43D01C4C-F0C9-477D-A81C-A58E6DBE3D3B}" type="parTrans" cxnId="{66614A83-C3CC-40E1-BE0A-45F225CB1298}">
      <dgm:prSet/>
      <dgm:spPr/>
      <dgm:t>
        <a:bodyPr/>
        <a:lstStyle/>
        <a:p>
          <a:endParaRPr lang="en-ZA"/>
        </a:p>
      </dgm:t>
    </dgm:pt>
    <dgm:pt modelId="{78206E56-209F-43C7-A6DC-538CB38BA03E}" type="sibTrans" cxnId="{66614A83-C3CC-40E1-BE0A-45F225CB1298}">
      <dgm:prSet/>
      <dgm:spPr/>
      <dgm:t>
        <a:bodyPr/>
        <a:lstStyle/>
        <a:p>
          <a:endParaRPr lang="en-ZA"/>
        </a:p>
      </dgm:t>
    </dgm:pt>
    <dgm:pt modelId="{B385DE08-3FCD-4366-9F42-8422708FEEF3}">
      <dgm:prSet phldrT="[Text]" custT="1"/>
      <dgm:spPr/>
      <dgm:t>
        <a:bodyPr/>
        <a:lstStyle/>
        <a:p>
          <a:r>
            <a:rPr lang="en-ZA" sz="1200" dirty="0">
              <a:latin typeface="+mj-lt"/>
            </a:rPr>
            <a:t>Media must enjoy robust access to sources of official information</a:t>
          </a:r>
        </a:p>
      </dgm:t>
    </dgm:pt>
    <dgm:pt modelId="{CA05A35A-6BB8-493C-81A6-D8B0AD9DBBC4}" type="parTrans" cxnId="{AA624091-F71B-4CEC-83EE-881C5DA90E42}">
      <dgm:prSet/>
      <dgm:spPr/>
      <dgm:t>
        <a:bodyPr/>
        <a:lstStyle/>
        <a:p>
          <a:endParaRPr lang="en-ZA"/>
        </a:p>
      </dgm:t>
    </dgm:pt>
    <dgm:pt modelId="{5BF491A0-C321-4C36-ABF0-E65090C8DE25}" type="sibTrans" cxnId="{AA624091-F71B-4CEC-83EE-881C5DA90E42}">
      <dgm:prSet/>
      <dgm:spPr/>
      <dgm:t>
        <a:bodyPr/>
        <a:lstStyle/>
        <a:p>
          <a:endParaRPr lang="en-ZA"/>
        </a:p>
      </dgm:t>
    </dgm:pt>
    <dgm:pt modelId="{518B00D8-C3AE-4C83-ADF7-17168B477FEF}">
      <dgm:prSet phldrT="[Text]" custT="1"/>
      <dgm:spPr/>
      <dgm:t>
        <a:bodyPr/>
        <a:lstStyle/>
        <a:p>
          <a:r>
            <a:rPr lang="en-ZA" sz="1200" dirty="0">
              <a:latin typeface="+mj-lt"/>
            </a:rPr>
            <a:t>Promote digital media and information literacy</a:t>
          </a:r>
        </a:p>
      </dgm:t>
    </dgm:pt>
    <dgm:pt modelId="{577E1E12-74EF-4FF1-BCF0-E920546F2FBF}" type="parTrans" cxnId="{1DC702EF-E8AF-4F9D-A292-F95A9FFF7792}">
      <dgm:prSet/>
      <dgm:spPr/>
      <dgm:t>
        <a:bodyPr/>
        <a:lstStyle/>
        <a:p>
          <a:endParaRPr lang="en-ZA"/>
        </a:p>
      </dgm:t>
    </dgm:pt>
    <dgm:pt modelId="{6CFA4B50-A056-410C-BC3F-E17104C265E0}" type="sibTrans" cxnId="{1DC702EF-E8AF-4F9D-A292-F95A9FFF7792}">
      <dgm:prSet/>
      <dgm:spPr/>
      <dgm:t>
        <a:bodyPr/>
        <a:lstStyle/>
        <a:p>
          <a:endParaRPr lang="en-ZA"/>
        </a:p>
      </dgm:t>
    </dgm:pt>
    <dgm:pt modelId="{D4430E35-22B2-4122-BE3F-7B508A7062B5}">
      <dgm:prSet phldrT="[Text]" custT="1"/>
      <dgm:spPr/>
      <dgm:t>
        <a:bodyPr/>
        <a:lstStyle/>
        <a:p>
          <a:r>
            <a:rPr lang="en-ZA" sz="1200" dirty="0">
              <a:latin typeface="+mj-lt"/>
            </a:rPr>
            <a:t>Caution over direct targeted political advertising</a:t>
          </a:r>
        </a:p>
      </dgm:t>
    </dgm:pt>
    <dgm:pt modelId="{CA633E07-53C0-46D4-9C9C-488048F8FFD0}" type="parTrans" cxnId="{66EB7E1A-BC71-4E7B-9B0F-205EAEE2FBA3}">
      <dgm:prSet/>
      <dgm:spPr/>
      <dgm:t>
        <a:bodyPr/>
        <a:lstStyle/>
        <a:p>
          <a:endParaRPr lang="en-ZA"/>
        </a:p>
      </dgm:t>
    </dgm:pt>
    <dgm:pt modelId="{916540C1-5946-40F4-B89B-4FCC631EEAAD}" type="sibTrans" cxnId="{66EB7E1A-BC71-4E7B-9B0F-205EAEE2FBA3}">
      <dgm:prSet/>
      <dgm:spPr/>
      <dgm:t>
        <a:bodyPr/>
        <a:lstStyle/>
        <a:p>
          <a:endParaRPr lang="en-ZA"/>
        </a:p>
      </dgm:t>
    </dgm:pt>
    <dgm:pt modelId="{037E5928-55D4-4640-81B1-21C590E52D47}">
      <dgm:prSet phldrT="[Text]" custT="1"/>
      <dgm:spPr/>
      <dgm:t>
        <a:bodyPr/>
        <a:lstStyle/>
        <a:p>
          <a:r>
            <a:rPr lang="en-ZA" sz="1200" dirty="0">
              <a:latin typeface="+mj-lt"/>
            </a:rPr>
            <a:t>Refrain from limiting ability of media and journalists to access public communications</a:t>
          </a:r>
        </a:p>
      </dgm:t>
    </dgm:pt>
    <dgm:pt modelId="{16E05E5D-FB92-4099-B4B6-A3B3E3DD333B}" type="parTrans" cxnId="{2CB60C32-894D-4CE6-82DD-F409C4EE89D2}">
      <dgm:prSet/>
      <dgm:spPr/>
      <dgm:t>
        <a:bodyPr/>
        <a:lstStyle/>
        <a:p>
          <a:endParaRPr lang="en-ZA"/>
        </a:p>
      </dgm:t>
    </dgm:pt>
    <dgm:pt modelId="{11E98FFA-8E0A-4BE6-97F9-593CEB59FABA}" type="sibTrans" cxnId="{2CB60C32-894D-4CE6-82DD-F409C4EE89D2}">
      <dgm:prSet/>
      <dgm:spPr/>
      <dgm:t>
        <a:bodyPr/>
        <a:lstStyle/>
        <a:p>
          <a:endParaRPr lang="en-ZA"/>
        </a:p>
      </dgm:t>
    </dgm:pt>
    <dgm:pt modelId="{5CDF1388-5D78-4634-8084-AC8E65D0D407}">
      <dgm:prSet phldrT="[Text]" custT="1"/>
      <dgm:spPr/>
      <dgm:t>
        <a:bodyPr/>
        <a:lstStyle/>
        <a:p>
          <a:r>
            <a:rPr lang="en-ZA" sz="1200" dirty="0">
              <a:latin typeface="+mj-lt"/>
            </a:rPr>
            <a:t>Address online disinformation and promote independent fact-checking</a:t>
          </a:r>
        </a:p>
      </dgm:t>
    </dgm:pt>
    <dgm:pt modelId="{BE68BCA3-1E1D-4899-99A5-A0CCC4ED3214}" type="parTrans" cxnId="{20DE0F74-E277-4707-A12C-05DDFC240E34}">
      <dgm:prSet/>
      <dgm:spPr/>
      <dgm:t>
        <a:bodyPr/>
        <a:lstStyle/>
        <a:p>
          <a:endParaRPr lang="en-ZA"/>
        </a:p>
      </dgm:t>
    </dgm:pt>
    <dgm:pt modelId="{BB0DEDD5-8F28-4AB9-BC07-AA3F9C3AC8D7}" type="sibTrans" cxnId="{20DE0F74-E277-4707-A12C-05DDFC240E34}">
      <dgm:prSet/>
      <dgm:spPr/>
      <dgm:t>
        <a:bodyPr/>
        <a:lstStyle/>
        <a:p>
          <a:endParaRPr lang="en-ZA"/>
        </a:p>
      </dgm:t>
    </dgm:pt>
    <dgm:pt modelId="{67FF45F3-59D0-419A-9AED-F88FBDA3B745}">
      <dgm:prSet phldrT="[Text]" custT="1"/>
      <dgm:spPr/>
      <dgm:t>
        <a:bodyPr/>
        <a:lstStyle/>
        <a:p>
          <a:r>
            <a:rPr lang="en-ZA" sz="1200" dirty="0">
              <a:latin typeface="+mj-lt"/>
            </a:rPr>
            <a:t>Prohibit dissemination of statements intended to obstruct right to vote</a:t>
          </a:r>
        </a:p>
      </dgm:t>
    </dgm:pt>
    <dgm:pt modelId="{08DAE687-8AAF-4906-9FF2-D93F251042DD}" type="parTrans" cxnId="{CEF48295-44FB-4A35-8426-7CACC0E1FB62}">
      <dgm:prSet/>
      <dgm:spPr/>
      <dgm:t>
        <a:bodyPr/>
        <a:lstStyle/>
        <a:p>
          <a:endParaRPr lang="en-ZA"/>
        </a:p>
      </dgm:t>
    </dgm:pt>
    <dgm:pt modelId="{95E419F3-9D73-4EE1-BE5E-1C0CD13ED075}" type="sibTrans" cxnId="{CEF48295-44FB-4A35-8426-7CACC0E1FB62}">
      <dgm:prSet/>
      <dgm:spPr/>
      <dgm:t>
        <a:bodyPr/>
        <a:lstStyle/>
        <a:p>
          <a:endParaRPr lang="en-ZA"/>
        </a:p>
      </dgm:t>
    </dgm:pt>
    <dgm:pt modelId="{30E724B0-09E3-4B63-8006-F81D6D9EEA57}" type="pres">
      <dgm:prSet presAssocID="{42F1FB65-1F3B-4838-A9D2-A52890CD836A}" presName="Name0" presStyleCnt="0">
        <dgm:presLayoutVars>
          <dgm:chMax val="1"/>
          <dgm:dir/>
          <dgm:animLvl val="ctr"/>
          <dgm:resizeHandles val="exact"/>
        </dgm:presLayoutVars>
      </dgm:prSet>
      <dgm:spPr/>
      <dgm:t>
        <a:bodyPr/>
        <a:lstStyle/>
        <a:p>
          <a:endParaRPr lang="en-US"/>
        </a:p>
      </dgm:t>
    </dgm:pt>
    <dgm:pt modelId="{C54BB8B6-3148-4F38-8A69-E0F65B13CF6E}" type="pres">
      <dgm:prSet presAssocID="{61F96813-8E7D-4654-B7A5-3F1B76F12ED3}" presName="centerShape" presStyleLbl="node0" presStyleIdx="0" presStyleCnt="1"/>
      <dgm:spPr/>
      <dgm:t>
        <a:bodyPr/>
        <a:lstStyle/>
        <a:p>
          <a:endParaRPr lang="en-US"/>
        </a:p>
      </dgm:t>
    </dgm:pt>
    <dgm:pt modelId="{3C5F40B1-DC70-453A-8529-12F4E9615275}" type="pres">
      <dgm:prSet presAssocID="{45D3027D-25C4-4FCB-9FFE-B3E005EAE855}" presName="node" presStyleLbl="node1" presStyleIdx="0" presStyleCnt="7">
        <dgm:presLayoutVars>
          <dgm:bulletEnabled val="1"/>
        </dgm:presLayoutVars>
      </dgm:prSet>
      <dgm:spPr/>
      <dgm:t>
        <a:bodyPr/>
        <a:lstStyle/>
        <a:p>
          <a:endParaRPr lang="en-US"/>
        </a:p>
      </dgm:t>
    </dgm:pt>
    <dgm:pt modelId="{A68B0C84-8E22-4F8F-878C-98C8234A3BDD}" type="pres">
      <dgm:prSet presAssocID="{45D3027D-25C4-4FCB-9FFE-B3E005EAE855}" presName="dummy" presStyleCnt="0"/>
      <dgm:spPr/>
    </dgm:pt>
    <dgm:pt modelId="{FBD56568-6049-47A9-9BD4-490CE688B0CC}" type="pres">
      <dgm:prSet presAssocID="{78206E56-209F-43C7-A6DC-538CB38BA03E}" presName="sibTrans" presStyleLbl="sibTrans2D1" presStyleIdx="0" presStyleCnt="7"/>
      <dgm:spPr/>
      <dgm:t>
        <a:bodyPr/>
        <a:lstStyle/>
        <a:p>
          <a:endParaRPr lang="en-US"/>
        </a:p>
      </dgm:t>
    </dgm:pt>
    <dgm:pt modelId="{4F6B200E-F70D-4A99-8051-DE2A0CCDBD15}" type="pres">
      <dgm:prSet presAssocID="{B385DE08-3FCD-4366-9F42-8422708FEEF3}" presName="node" presStyleLbl="node1" presStyleIdx="1" presStyleCnt="7">
        <dgm:presLayoutVars>
          <dgm:bulletEnabled val="1"/>
        </dgm:presLayoutVars>
      </dgm:prSet>
      <dgm:spPr/>
      <dgm:t>
        <a:bodyPr/>
        <a:lstStyle/>
        <a:p>
          <a:endParaRPr lang="en-US"/>
        </a:p>
      </dgm:t>
    </dgm:pt>
    <dgm:pt modelId="{33DCDDAB-746A-45D6-AEB1-DB91B0EC6663}" type="pres">
      <dgm:prSet presAssocID="{B385DE08-3FCD-4366-9F42-8422708FEEF3}" presName="dummy" presStyleCnt="0"/>
      <dgm:spPr/>
    </dgm:pt>
    <dgm:pt modelId="{3DAE093A-D47D-44C6-9BB5-61B81D889E74}" type="pres">
      <dgm:prSet presAssocID="{5BF491A0-C321-4C36-ABF0-E65090C8DE25}" presName="sibTrans" presStyleLbl="sibTrans2D1" presStyleIdx="1" presStyleCnt="7"/>
      <dgm:spPr/>
      <dgm:t>
        <a:bodyPr/>
        <a:lstStyle/>
        <a:p>
          <a:endParaRPr lang="en-US"/>
        </a:p>
      </dgm:t>
    </dgm:pt>
    <dgm:pt modelId="{B58A7726-2BD8-4B54-A453-087AE82D0441}" type="pres">
      <dgm:prSet presAssocID="{518B00D8-C3AE-4C83-ADF7-17168B477FEF}" presName="node" presStyleLbl="node1" presStyleIdx="2" presStyleCnt="7">
        <dgm:presLayoutVars>
          <dgm:bulletEnabled val="1"/>
        </dgm:presLayoutVars>
      </dgm:prSet>
      <dgm:spPr/>
      <dgm:t>
        <a:bodyPr/>
        <a:lstStyle/>
        <a:p>
          <a:endParaRPr lang="en-US"/>
        </a:p>
      </dgm:t>
    </dgm:pt>
    <dgm:pt modelId="{8342A426-C78B-49BE-929E-C81E2B5DE00C}" type="pres">
      <dgm:prSet presAssocID="{518B00D8-C3AE-4C83-ADF7-17168B477FEF}" presName="dummy" presStyleCnt="0"/>
      <dgm:spPr/>
    </dgm:pt>
    <dgm:pt modelId="{8B61598A-3D74-4BAA-ABE4-DB4E98CB3ABA}" type="pres">
      <dgm:prSet presAssocID="{6CFA4B50-A056-410C-BC3F-E17104C265E0}" presName="sibTrans" presStyleLbl="sibTrans2D1" presStyleIdx="2" presStyleCnt="7"/>
      <dgm:spPr/>
      <dgm:t>
        <a:bodyPr/>
        <a:lstStyle/>
        <a:p>
          <a:endParaRPr lang="en-US"/>
        </a:p>
      </dgm:t>
    </dgm:pt>
    <dgm:pt modelId="{73277C29-1529-40F4-B4DB-FA02A887DCE8}" type="pres">
      <dgm:prSet presAssocID="{D4430E35-22B2-4122-BE3F-7B508A7062B5}" presName="node" presStyleLbl="node1" presStyleIdx="3" presStyleCnt="7">
        <dgm:presLayoutVars>
          <dgm:bulletEnabled val="1"/>
        </dgm:presLayoutVars>
      </dgm:prSet>
      <dgm:spPr/>
      <dgm:t>
        <a:bodyPr/>
        <a:lstStyle/>
        <a:p>
          <a:endParaRPr lang="en-US"/>
        </a:p>
      </dgm:t>
    </dgm:pt>
    <dgm:pt modelId="{92A4D53F-3606-4BB9-9060-BAC81EB47D96}" type="pres">
      <dgm:prSet presAssocID="{D4430E35-22B2-4122-BE3F-7B508A7062B5}" presName="dummy" presStyleCnt="0"/>
      <dgm:spPr/>
    </dgm:pt>
    <dgm:pt modelId="{6655C103-C3C2-493D-86F1-DDA6DBE6D792}" type="pres">
      <dgm:prSet presAssocID="{916540C1-5946-40F4-B89B-4FCC631EEAAD}" presName="sibTrans" presStyleLbl="sibTrans2D1" presStyleIdx="3" presStyleCnt="7"/>
      <dgm:spPr/>
      <dgm:t>
        <a:bodyPr/>
        <a:lstStyle/>
        <a:p>
          <a:endParaRPr lang="en-US"/>
        </a:p>
      </dgm:t>
    </dgm:pt>
    <dgm:pt modelId="{00CAB4D7-DC42-4AF8-9664-20E882F0083A}" type="pres">
      <dgm:prSet presAssocID="{5CDF1388-5D78-4634-8084-AC8E65D0D407}" presName="node" presStyleLbl="node1" presStyleIdx="4" presStyleCnt="7">
        <dgm:presLayoutVars>
          <dgm:bulletEnabled val="1"/>
        </dgm:presLayoutVars>
      </dgm:prSet>
      <dgm:spPr/>
      <dgm:t>
        <a:bodyPr/>
        <a:lstStyle/>
        <a:p>
          <a:endParaRPr lang="en-US"/>
        </a:p>
      </dgm:t>
    </dgm:pt>
    <dgm:pt modelId="{2EBA5BC3-ED57-49A0-9BE8-569906CF1FAC}" type="pres">
      <dgm:prSet presAssocID="{5CDF1388-5D78-4634-8084-AC8E65D0D407}" presName="dummy" presStyleCnt="0"/>
      <dgm:spPr/>
    </dgm:pt>
    <dgm:pt modelId="{EA50CD4C-794A-49D5-8C33-BA4728B15E33}" type="pres">
      <dgm:prSet presAssocID="{BB0DEDD5-8F28-4AB9-BC07-AA3F9C3AC8D7}" presName="sibTrans" presStyleLbl="sibTrans2D1" presStyleIdx="4" presStyleCnt="7"/>
      <dgm:spPr/>
      <dgm:t>
        <a:bodyPr/>
        <a:lstStyle/>
        <a:p>
          <a:endParaRPr lang="en-US"/>
        </a:p>
      </dgm:t>
    </dgm:pt>
    <dgm:pt modelId="{36E11400-4CB9-424E-86C4-E03B4588C570}" type="pres">
      <dgm:prSet presAssocID="{67FF45F3-59D0-419A-9AED-F88FBDA3B745}" presName="node" presStyleLbl="node1" presStyleIdx="5" presStyleCnt="7">
        <dgm:presLayoutVars>
          <dgm:bulletEnabled val="1"/>
        </dgm:presLayoutVars>
      </dgm:prSet>
      <dgm:spPr/>
      <dgm:t>
        <a:bodyPr/>
        <a:lstStyle/>
        <a:p>
          <a:endParaRPr lang="en-US"/>
        </a:p>
      </dgm:t>
    </dgm:pt>
    <dgm:pt modelId="{87CF3013-FF0F-4848-9E26-34BE955144C8}" type="pres">
      <dgm:prSet presAssocID="{67FF45F3-59D0-419A-9AED-F88FBDA3B745}" presName="dummy" presStyleCnt="0"/>
      <dgm:spPr/>
    </dgm:pt>
    <dgm:pt modelId="{D844CAB8-3FC7-4BFC-B28D-780D638EE26C}" type="pres">
      <dgm:prSet presAssocID="{95E419F3-9D73-4EE1-BE5E-1C0CD13ED075}" presName="sibTrans" presStyleLbl="sibTrans2D1" presStyleIdx="5" presStyleCnt="7"/>
      <dgm:spPr/>
      <dgm:t>
        <a:bodyPr/>
        <a:lstStyle/>
        <a:p>
          <a:endParaRPr lang="en-US"/>
        </a:p>
      </dgm:t>
    </dgm:pt>
    <dgm:pt modelId="{E7FAA8C8-66FE-449A-AFDF-8C147F8CD8F7}" type="pres">
      <dgm:prSet presAssocID="{037E5928-55D4-4640-81B1-21C590E52D47}" presName="node" presStyleLbl="node1" presStyleIdx="6" presStyleCnt="7">
        <dgm:presLayoutVars>
          <dgm:bulletEnabled val="1"/>
        </dgm:presLayoutVars>
      </dgm:prSet>
      <dgm:spPr/>
      <dgm:t>
        <a:bodyPr/>
        <a:lstStyle/>
        <a:p>
          <a:endParaRPr lang="en-US"/>
        </a:p>
      </dgm:t>
    </dgm:pt>
    <dgm:pt modelId="{159FDFE1-7295-4AD4-8EE2-895716936632}" type="pres">
      <dgm:prSet presAssocID="{037E5928-55D4-4640-81B1-21C590E52D47}" presName="dummy" presStyleCnt="0"/>
      <dgm:spPr/>
    </dgm:pt>
    <dgm:pt modelId="{E2DF7AFB-5DE7-4FFA-A91B-BADB1F6BB7D0}" type="pres">
      <dgm:prSet presAssocID="{11E98FFA-8E0A-4BE6-97F9-593CEB59FABA}" presName="sibTrans" presStyleLbl="sibTrans2D1" presStyleIdx="6" presStyleCnt="7"/>
      <dgm:spPr/>
      <dgm:t>
        <a:bodyPr/>
        <a:lstStyle/>
        <a:p>
          <a:endParaRPr lang="en-US"/>
        </a:p>
      </dgm:t>
    </dgm:pt>
  </dgm:ptLst>
  <dgm:cxnLst>
    <dgm:cxn modelId="{BD0601F7-3026-4C94-86EB-4AB47B2479B5}" type="presOf" srcId="{78206E56-209F-43C7-A6DC-538CB38BA03E}" destId="{FBD56568-6049-47A9-9BD4-490CE688B0CC}" srcOrd="0" destOrd="0" presId="urn:microsoft.com/office/officeart/2005/8/layout/radial6"/>
    <dgm:cxn modelId="{873D0587-6709-43CA-A895-1A4C134D2269}" type="presOf" srcId="{916540C1-5946-40F4-B89B-4FCC631EEAAD}" destId="{6655C103-C3C2-493D-86F1-DDA6DBE6D792}" srcOrd="0" destOrd="0" presId="urn:microsoft.com/office/officeart/2005/8/layout/radial6"/>
    <dgm:cxn modelId="{EB5FD89D-9D19-4255-B368-0A13621DD017}" type="presOf" srcId="{037E5928-55D4-4640-81B1-21C590E52D47}" destId="{E7FAA8C8-66FE-449A-AFDF-8C147F8CD8F7}" srcOrd="0" destOrd="0" presId="urn:microsoft.com/office/officeart/2005/8/layout/radial6"/>
    <dgm:cxn modelId="{D9392466-F59F-4758-B2A7-05661CF0F634}" type="presOf" srcId="{5CDF1388-5D78-4634-8084-AC8E65D0D407}" destId="{00CAB4D7-DC42-4AF8-9664-20E882F0083A}" srcOrd="0" destOrd="0" presId="urn:microsoft.com/office/officeart/2005/8/layout/radial6"/>
    <dgm:cxn modelId="{CEF48295-44FB-4A35-8426-7CACC0E1FB62}" srcId="{61F96813-8E7D-4654-B7A5-3F1B76F12ED3}" destId="{67FF45F3-59D0-419A-9AED-F88FBDA3B745}" srcOrd="5" destOrd="0" parTransId="{08DAE687-8AAF-4906-9FF2-D93F251042DD}" sibTransId="{95E419F3-9D73-4EE1-BE5E-1C0CD13ED075}"/>
    <dgm:cxn modelId="{66614A83-C3CC-40E1-BE0A-45F225CB1298}" srcId="{61F96813-8E7D-4654-B7A5-3F1B76F12ED3}" destId="{45D3027D-25C4-4FCB-9FFE-B3E005EAE855}" srcOrd="0" destOrd="0" parTransId="{43D01C4C-F0C9-477D-A81C-A58E6DBE3D3B}" sibTransId="{78206E56-209F-43C7-A6DC-538CB38BA03E}"/>
    <dgm:cxn modelId="{ACA1FCC6-578B-4195-93BB-E9854E8C9F00}" srcId="{42F1FB65-1F3B-4838-A9D2-A52890CD836A}" destId="{61F96813-8E7D-4654-B7A5-3F1B76F12ED3}" srcOrd="0" destOrd="0" parTransId="{2AC1185B-27BA-4D76-84AB-AB53FB7B4957}" sibTransId="{787FFBB1-5B0C-4933-A950-63D645241EAE}"/>
    <dgm:cxn modelId="{66EB7E1A-BC71-4E7B-9B0F-205EAEE2FBA3}" srcId="{61F96813-8E7D-4654-B7A5-3F1B76F12ED3}" destId="{D4430E35-22B2-4122-BE3F-7B508A7062B5}" srcOrd="3" destOrd="0" parTransId="{CA633E07-53C0-46D4-9C9C-488048F8FFD0}" sibTransId="{916540C1-5946-40F4-B89B-4FCC631EEAAD}"/>
    <dgm:cxn modelId="{1BEE29CD-971F-4630-8845-A388EDCBE726}" type="presOf" srcId="{D4430E35-22B2-4122-BE3F-7B508A7062B5}" destId="{73277C29-1529-40F4-B4DB-FA02A887DCE8}" srcOrd="0" destOrd="0" presId="urn:microsoft.com/office/officeart/2005/8/layout/radial6"/>
    <dgm:cxn modelId="{6FDFB4FF-9488-4ECF-8C96-765D0E2347CD}" type="presOf" srcId="{BB0DEDD5-8F28-4AB9-BC07-AA3F9C3AC8D7}" destId="{EA50CD4C-794A-49D5-8C33-BA4728B15E33}" srcOrd="0" destOrd="0" presId="urn:microsoft.com/office/officeart/2005/8/layout/radial6"/>
    <dgm:cxn modelId="{AA624091-F71B-4CEC-83EE-881C5DA90E42}" srcId="{61F96813-8E7D-4654-B7A5-3F1B76F12ED3}" destId="{B385DE08-3FCD-4366-9F42-8422708FEEF3}" srcOrd="1" destOrd="0" parTransId="{CA05A35A-6BB8-493C-81A6-D8B0AD9DBBC4}" sibTransId="{5BF491A0-C321-4C36-ABF0-E65090C8DE25}"/>
    <dgm:cxn modelId="{1DC702EF-E8AF-4F9D-A292-F95A9FFF7792}" srcId="{61F96813-8E7D-4654-B7A5-3F1B76F12ED3}" destId="{518B00D8-C3AE-4C83-ADF7-17168B477FEF}" srcOrd="2" destOrd="0" parTransId="{577E1E12-74EF-4FF1-BCF0-E920546F2FBF}" sibTransId="{6CFA4B50-A056-410C-BC3F-E17104C265E0}"/>
    <dgm:cxn modelId="{A9106EE2-97A9-4BD9-9DF8-A70C1AA8F2F8}" type="presOf" srcId="{42F1FB65-1F3B-4838-A9D2-A52890CD836A}" destId="{30E724B0-09E3-4B63-8006-F81D6D9EEA57}" srcOrd="0" destOrd="0" presId="urn:microsoft.com/office/officeart/2005/8/layout/radial6"/>
    <dgm:cxn modelId="{803D08B0-8A9B-4E49-AC43-845F395D0C7C}" type="presOf" srcId="{5BF491A0-C321-4C36-ABF0-E65090C8DE25}" destId="{3DAE093A-D47D-44C6-9BB5-61B81D889E74}" srcOrd="0" destOrd="0" presId="urn:microsoft.com/office/officeart/2005/8/layout/radial6"/>
    <dgm:cxn modelId="{B5A452F0-2C85-4311-AECC-A8C02DA26202}" type="presOf" srcId="{67FF45F3-59D0-419A-9AED-F88FBDA3B745}" destId="{36E11400-4CB9-424E-86C4-E03B4588C570}" srcOrd="0" destOrd="0" presId="urn:microsoft.com/office/officeart/2005/8/layout/radial6"/>
    <dgm:cxn modelId="{6F7293A8-BEEC-4602-A0CD-A4AFA9C5A7F7}" type="presOf" srcId="{11E98FFA-8E0A-4BE6-97F9-593CEB59FABA}" destId="{E2DF7AFB-5DE7-4FFA-A91B-BADB1F6BB7D0}" srcOrd="0" destOrd="0" presId="urn:microsoft.com/office/officeart/2005/8/layout/radial6"/>
    <dgm:cxn modelId="{54035178-E188-44DC-B5EF-FA0B99917004}" type="presOf" srcId="{6CFA4B50-A056-410C-BC3F-E17104C265E0}" destId="{8B61598A-3D74-4BAA-ABE4-DB4E98CB3ABA}" srcOrd="0" destOrd="0" presId="urn:microsoft.com/office/officeart/2005/8/layout/radial6"/>
    <dgm:cxn modelId="{5500B979-CCB9-41D2-9034-F6DB32CC5F3E}" type="presOf" srcId="{B385DE08-3FCD-4366-9F42-8422708FEEF3}" destId="{4F6B200E-F70D-4A99-8051-DE2A0CCDBD15}" srcOrd="0" destOrd="0" presId="urn:microsoft.com/office/officeart/2005/8/layout/radial6"/>
    <dgm:cxn modelId="{6672B2F9-D527-4A93-A8B9-BD365C1941ED}" type="presOf" srcId="{95E419F3-9D73-4EE1-BE5E-1C0CD13ED075}" destId="{D844CAB8-3FC7-4BFC-B28D-780D638EE26C}" srcOrd="0" destOrd="0" presId="urn:microsoft.com/office/officeart/2005/8/layout/radial6"/>
    <dgm:cxn modelId="{F38DCF60-AB4D-4E45-8C8A-0F2C403F4816}" type="presOf" srcId="{45D3027D-25C4-4FCB-9FFE-B3E005EAE855}" destId="{3C5F40B1-DC70-453A-8529-12F4E9615275}" srcOrd="0" destOrd="0" presId="urn:microsoft.com/office/officeart/2005/8/layout/radial6"/>
    <dgm:cxn modelId="{20DE0F74-E277-4707-A12C-05DDFC240E34}" srcId="{61F96813-8E7D-4654-B7A5-3F1B76F12ED3}" destId="{5CDF1388-5D78-4634-8084-AC8E65D0D407}" srcOrd="4" destOrd="0" parTransId="{BE68BCA3-1E1D-4899-99A5-A0CCC4ED3214}" sibTransId="{BB0DEDD5-8F28-4AB9-BC07-AA3F9C3AC8D7}"/>
    <dgm:cxn modelId="{174B30F8-214B-4D79-BF20-2291D41AD98C}" type="presOf" srcId="{518B00D8-C3AE-4C83-ADF7-17168B477FEF}" destId="{B58A7726-2BD8-4B54-A453-087AE82D0441}" srcOrd="0" destOrd="0" presId="urn:microsoft.com/office/officeart/2005/8/layout/radial6"/>
    <dgm:cxn modelId="{2CB60C32-894D-4CE6-82DD-F409C4EE89D2}" srcId="{61F96813-8E7D-4654-B7A5-3F1B76F12ED3}" destId="{037E5928-55D4-4640-81B1-21C590E52D47}" srcOrd="6" destOrd="0" parTransId="{16E05E5D-FB92-4099-B4B6-A3B3E3DD333B}" sibTransId="{11E98FFA-8E0A-4BE6-97F9-593CEB59FABA}"/>
    <dgm:cxn modelId="{DD8A002C-5FE2-4180-ACB9-6E62D8EF64C2}" type="presOf" srcId="{61F96813-8E7D-4654-B7A5-3F1B76F12ED3}" destId="{C54BB8B6-3148-4F38-8A69-E0F65B13CF6E}" srcOrd="0" destOrd="0" presId="urn:microsoft.com/office/officeart/2005/8/layout/radial6"/>
    <dgm:cxn modelId="{ADFA7897-D03E-4EB9-ABC1-544890B3A8D8}" type="presParOf" srcId="{30E724B0-09E3-4B63-8006-F81D6D9EEA57}" destId="{C54BB8B6-3148-4F38-8A69-E0F65B13CF6E}" srcOrd="0" destOrd="0" presId="urn:microsoft.com/office/officeart/2005/8/layout/radial6"/>
    <dgm:cxn modelId="{A90A5805-197E-43E8-90C9-FFA48262727F}" type="presParOf" srcId="{30E724B0-09E3-4B63-8006-F81D6D9EEA57}" destId="{3C5F40B1-DC70-453A-8529-12F4E9615275}" srcOrd="1" destOrd="0" presId="urn:microsoft.com/office/officeart/2005/8/layout/radial6"/>
    <dgm:cxn modelId="{769F98D2-AA53-4DC7-90CB-57CF462A661A}" type="presParOf" srcId="{30E724B0-09E3-4B63-8006-F81D6D9EEA57}" destId="{A68B0C84-8E22-4F8F-878C-98C8234A3BDD}" srcOrd="2" destOrd="0" presId="urn:microsoft.com/office/officeart/2005/8/layout/radial6"/>
    <dgm:cxn modelId="{508C822F-AD6A-4FC9-96AF-6A19166B5B0E}" type="presParOf" srcId="{30E724B0-09E3-4B63-8006-F81D6D9EEA57}" destId="{FBD56568-6049-47A9-9BD4-490CE688B0CC}" srcOrd="3" destOrd="0" presId="urn:microsoft.com/office/officeart/2005/8/layout/radial6"/>
    <dgm:cxn modelId="{CFC24021-FC0C-4F92-9C7B-3CC4D4BDB784}" type="presParOf" srcId="{30E724B0-09E3-4B63-8006-F81D6D9EEA57}" destId="{4F6B200E-F70D-4A99-8051-DE2A0CCDBD15}" srcOrd="4" destOrd="0" presId="urn:microsoft.com/office/officeart/2005/8/layout/radial6"/>
    <dgm:cxn modelId="{F5A7F9E7-353B-4D7D-88BA-7B7970D451FB}" type="presParOf" srcId="{30E724B0-09E3-4B63-8006-F81D6D9EEA57}" destId="{33DCDDAB-746A-45D6-AEB1-DB91B0EC6663}" srcOrd="5" destOrd="0" presId="urn:microsoft.com/office/officeart/2005/8/layout/radial6"/>
    <dgm:cxn modelId="{250DE9F5-5A75-4254-A9E0-294DAC99DE09}" type="presParOf" srcId="{30E724B0-09E3-4B63-8006-F81D6D9EEA57}" destId="{3DAE093A-D47D-44C6-9BB5-61B81D889E74}" srcOrd="6" destOrd="0" presId="urn:microsoft.com/office/officeart/2005/8/layout/radial6"/>
    <dgm:cxn modelId="{25A66EE3-82F9-43F5-A623-E54C42F7FF84}" type="presParOf" srcId="{30E724B0-09E3-4B63-8006-F81D6D9EEA57}" destId="{B58A7726-2BD8-4B54-A453-087AE82D0441}" srcOrd="7" destOrd="0" presId="urn:microsoft.com/office/officeart/2005/8/layout/radial6"/>
    <dgm:cxn modelId="{C67EFD42-2E1F-465E-A776-BB43618A03DE}" type="presParOf" srcId="{30E724B0-09E3-4B63-8006-F81D6D9EEA57}" destId="{8342A426-C78B-49BE-929E-C81E2B5DE00C}" srcOrd="8" destOrd="0" presId="urn:microsoft.com/office/officeart/2005/8/layout/radial6"/>
    <dgm:cxn modelId="{3E3B532B-B0C1-4972-93C3-727420A2CFC5}" type="presParOf" srcId="{30E724B0-09E3-4B63-8006-F81D6D9EEA57}" destId="{8B61598A-3D74-4BAA-ABE4-DB4E98CB3ABA}" srcOrd="9" destOrd="0" presId="urn:microsoft.com/office/officeart/2005/8/layout/radial6"/>
    <dgm:cxn modelId="{36C444CB-8DA0-48DA-A401-143406125D2D}" type="presParOf" srcId="{30E724B0-09E3-4B63-8006-F81D6D9EEA57}" destId="{73277C29-1529-40F4-B4DB-FA02A887DCE8}" srcOrd="10" destOrd="0" presId="urn:microsoft.com/office/officeart/2005/8/layout/radial6"/>
    <dgm:cxn modelId="{F0CD1F26-2C39-4050-B29D-9634F7E790A6}" type="presParOf" srcId="{30E724B0-09E3-4B63-8006-F81D6D9EEA57}" destId="{92A4D53F-3606-4BB9-9060-BAC81EB47D96}" srcOrd="11" destOrd="0" presId="urn:microsoft.com/office/officeart/2005/8/layout/radial6"/>
    <dgm:cxn modelId="{7424ED36-76E0-42F9-A0C8-448C390D7ED0}" type="presParOf" srcId="{30E724B0-09E3-4B63-8006-F81D6D9EEA57}" destId="{6655C103-C3C2-493D-86F1-DDA6DBE6D792}" srcOrd="12" destOrd="0" presId="urn:microsoft.com/office/officeart/2005/8/layout/radial6"/>
    <dgm:cxn modelId="{CBD97447-A05D-400C-9167-B852EF853A6A}" type="presParOf" srcId="{30E724B0-09E3-4B63-8006-F81D6D9EEA57}" destId="{00CAB4D7-DC42-4AF8-9664-20E882F0083A}" srcOrd="13" destOrd="0" presId="urn:microsoft.com/office/officeart/2005/8/layout/radial6"/>
    <dgm:cxn modelId="{C7BA63F9-957A-4CD1-9188-A9FDF63C4885}" type="presParOf" srcId="{30E724B0-09E3-4B63-8006-F81D6D9EEA57}" destId="{2EBA5BC3-ED57-49A0-9BE8-569906CF1FAC}" srcOrd="14" destOrd="0" presId="urn:microsoft.com/office/officeart/2005/8/layout/radial6"/>
    <dgm:cxn modelId="{44AA250D-062E-43FD-A2EB-D8431AF47B14}" type="presParOf" srcId="{30E724B0-09E3-4B63-8006-F81D6D9EEA57}" destId="{EA50CD4C-794A-49D5-8C33-BA4728B15E33}" srcOrd="15" destOrd="0" presId="urn:microsoft.com/office/officeart/2005/8/layout/radial6"/>
    <dgm:cxn modelId="{1AAA5FEA-5D3B-4690-8FE5-E93B8D015884}" type="presParOf" srcId="{30E724B0-09E3-4B63-8006-F81D6D9EEA57}" destId="{36E11400-4CB9-424E-86C4-E03B4588C570}" srcOrd="16" destOrd="0" presId="urn:microsoft.com/office/officeart/2005/8/layout/radial6"/>
    <dgm:cxn modelId="{AA327ADF-4C27-4308-84B2-C08CC35F5625}" type="presParOf" srcId="{30E724B0-09E3-4B63-8006-F81D6D9EEA57}" destId="{87CF3013-FF0F-4848-9E26-34BE955144C8}" srcOrd="17" destOrd="0" presId="urn:microsoft.com/office/officeart/2005/8/layout/radial6"/>
    <dgm:cxn modelId="{6CB01F9B-57B5-40CF-9BB4-BF34612C652A}" type="presParOf" srcId="{30E724B0-09E3-4B63-8006-F81D6D9EEA57}" destId="{D844CAB8-3FC7-4BFC-B28D-780D638EE26C}" srcOrd="18" destOrd="0" presId="urn:microsoft.com/office/officeart/2005/8/layout/radial6"/>
    <dgm:cxn modelId="{18CE7709-1DBE-4DFF-9054-AD3265F446CC}" type="presParOf" srcId="{30E724B0-09E3-4B63-8006-F81D6D9EEA57}" destId="{E7FAA8C8-66FE-449A-AFDF-8C147F8CD8F7}" srcOrd="19" destOrd="0" presId="urn:microsoft.com/office/officeart/2005/8/layout/radial6"/>
    <dgm:cxn modelId="{8A8D362D-F65A-4E8A-AF9B-C1F12686EAFA}" type="presParOf" srcId="{30E724B0-09E3-4B63-8006-F81D6D9EEA57}" destId="{159FDFE1-7295-4AD4-8EE2-895716936632}" srcOrd="20" destOrd="0" presId="urn:microsoft.com/office/officeart/2005/8/layout/radial6"/>
    <dgm:cxn modelId="{AB538AAA-7DE3-4D92-A815-3B404F4B215B}" type="presParOf" srcId="{30E724B0-09E3-4B63-8006-F81D6D9EEA57}" destId="{E2DF7AFB-5DE7-4FFA-A91B-BADB1F6BB7D0}"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BB50D8-78D2-47BE-8F70-4465EADC592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A"/>
        </a:p>
      </dgm:t>
    </dgm:pt>
    <dgm:pt modelId="{5BF1A8C5-143D-4DAA-9377-C76B3553FA4A}">
      <dgm:prSet phldrT="[Text]" custT="1"/>
      <dgm:spPr/>
      <dgm:t>
        <a:bodyPr/>
        <a:lstStyle/>
        <a:p>
          <a:r>
            <a:rPr lang="en-ZA" sz="1600" dirty="0">
              <a:latin typeface="+mj-lt"/>
            </a:rPr>
            <a:t>The internet is crucial for journalists to verify information and keep the public updated on the measures being taken to contain the spread of COVID-19.</a:t>
          </a:r>
        </a:p>
      </dgm:t>
    </dgm:pt>
    <dgm:pt modelId="{64CE23D0-E1B2-4749-8E7A-89A115C25883}" type="parTrans" cxnId="{4BD4B90C-945A-46FD-B8AE-798B107AA94D}">
      <dgm:prSet/>
      <dgm:spPr/>
      <dgm:t>
        <a:bodyPr/>
        <a:lstStyle/>
        <a:p>
          <a:endParaRPr lang="en-ZA"/>
        </a:p>
      </dgm:t>
    </dgm:pt>
    <dgm:pt modelId="{B523BC85-042D-4357-A40D-23770569A941}" type="sibTrans" cxnId="{4BD4B90C-945A-46FD-B8AE-798B107AA94D}">
      <dgm:prSet/>
      <dgm:spPr/>
      <dgm:t>
        <a:bodyPr/>
        <a:lstStyle/>
        <a:p>
          <a:endParaRPr lang="en-ZA"/>
        </a:p>
      </dgm:t>
    </dgm:pt>
    <dgm:pt modelId="{C9CC9ACD-D497-4F1A-BD2E-FB39A3F3C4CC}">
      <dgm:prSet phldrT="[Text]" custT="1"/>
      <dgm:spPr/>
      <dgm:t>
        <a:bodyPr/>
        <a:lstStyle/>
        <a:p>
          <a:r>
            <a:rPr lang="en-ZA" sz="1600" dirty="0">
              <a:latin typeface="+mj-lt"/>
            </a:rPr>
            <a:t>States should take all measures to guarantee, respect and protect the right to freedom of expression and access to information through ensuring access to the internet and social media services, especially during the COVID-19 pandemic.</a:t>
          </a:r>
        </a:p>
      </dgm:t>
    </dgm:pt>
    <dgm:pt modelId="{76B77629-27EA-447D-A159-813AF29281DD}" type="parTrans" cxnId="{479DA2EF-D986-4B04-9D7F-783A127CD3C9}">
      <dgm:prSet/>
      <dgm:spPr/>
      <dgm:t>
        <a:bodyPr/>
        <a:lstStyle/>
        <a:p>
          <a:endParaRPr lang="en-ZA"/>
        </a:p>
      </dgm:t>
    </dgm:pt>
    <dgm:pt modelId="{52F153AC-1F19-49C5-9C20-369A944ECF0B}" type="sibTrans" cxnId="{479DA2EF-D986-4B04-9D7F-783A127CD3C9}">
      <dgm:prSet/>
      <dgm:spPr/>
      <dgm:t>
        <a:bodyPr/>
        <a:lstStyle/>
        <a:p>
          <a:endParaRPr lang="en-ZA"/>
        </a:p>
      </dgm:t>
    </dgm:pt>
    <dgm:pt modelId="{7CE05CD3-7613-45CD-8F92-84EE30455E3C}">
      <dgm:prSet phldrT="[Text]" custT="1"/>
      <dgm:spPr/>
      <dgm:t>
        <a:bodyPr/>
        <a:lstStyle/>
        <a:p>
          <a:r>
            <a:rPr lang="en-ZA" sz="1600" dirty="0">
              <a:latin typeface="+mj-lt"/>
            </a:rPr>
            <a:t>Imperative that all members of the public have access to election-related content that is made available online, without discrimination and regardless of the high data costs in the country.</a:t>
          </a:r>
        </a:p>
      </dgm:t>
    </dgm:pt>
    <dgm:pt modelId="{8CEC4CA9-C3B1-4137-8936-3E18A971DA14}" type="parTrans" cxnId="{1667C647-2491-43A0-A57D-328874E101AC}">
      <dgm:prSet/>
      <dgm:spPr/>
      <dgm:t>
        <a:bodyPr/>
        <a:lstStyle/>
        <a:p>
          <a:endParaRPr lang="en-ZA"/>
        </a:p>
      </dgm:t>
    </dgm:pt>
    <dgm:pt modelId="{DAB9AC85-0003-4052-AFD6-A3AA6C693C9C}" type="sibTrans" cxnId="{1667C647-2491-43A0-A57D-328874E101AC}">
      <dgm:prSet/>
      <dgm:spPr/>
      <dgm:t>
        <a:bodyPr/>
        <a:lstStyle/>
        <a:p>
          <a:endParaRPr lang="en-ZA"/>
        </a:p>
      </dgm:t>
    </dgm:pt>
    <dgm:pt modelId="{667DD3E3-8A5E-4C72-8300-C0FE0432F175}">
      <dgm:prSet phldrT="[Text]" custT="1"/>
      <dgm:spPr/>
      <dgm:t>
        <a:bodyPr/>
        <a:lstStyle/>
        <a:p>
          <a:r>
            <a:rPr lang="en-ZA" sz="1600" dirty="0">
              <a:latin typeface="+mj-lt"/>
            </a:rPr>
            <a:t>Only way to ensure equitable access to information on key issues of democratic importance is for access to election-related content to be zero-rated.</a:t>
          </a:r>
        </a:p>
      </dgm:t>
    </dgm:pt>
    <dgm:pt modelId="{64A96415-2A8E-48CD-9D34-5382DA8839C2}" type="parTrans" cxnId="{38554371-A2E9-44F9-B673-7F90B556E7AA}">
      <dgm:prSet/>
      <dgm:spPr/>
      <dgm:t>
        <a:bodyPr/>
        <a:lstStyle/>
        <a:p>
          <a:endParaRPr lang="en-ZA"/>
        </a:p>
      </dgm:t>
    </dgm:pt>
    <dgm:pt modelId="{B62D7638-D967-42F0-8E35-969D8D249F7C}" type="sibTrans" cxnId="{38554371-A2E9-44F9-B673-7F90B556E7AA}">
      <dgm:prSet/>
      <dgm:spPr/>
      <dgm:t>
        <a:bodyPr/>
        <a:lstStyle/>
        <a:p>
          <a:endParaRPr lang="en-ZA"/>
        </a:p>
      </dgm:t>
    </dgm:pt>
    <dgm:pt modelId="{248E5CB8-A4F4-4A3C-A902-06748BD9CDF7}">
      <dgm:prSet phldrT="[Text]" custT="1"/>
      <dgm:spPr/>
      <dgm:t>
        <a:bodyPr/>
        <a:lstStyle/>
        <a:p>
          <a:r>
            <a:rPr lang="en-ZA" sz="1600" dirty="0">
              <a:latin typeface="+mj-lt"/>
            </a:rPr>
            <a:t>Practically, this would work in a similar manner to the zero-rating of websites relating to COVID-19, such as through an application process to the IEC following engagement with internet service providers.</a:t>
          </a:r>
        </a:p>
      </dgm:t>
    </dgm:pt>
    <dgm:pt modelId="{C0A1E5F8-DB64-4E81-A255-74643E757B91}" type="parTrans" cxnId="{4173F43D-1952-46BB-ABD9-1D14927DA2BD}">
      <dgm:prSet/>
      <dgm:spPr/>
      <dgm:t>
        <a:bodyPr/>
        <a:lstStyle/>
        <a:p>
          <a:endParaRPr lang="en-ZA"/>
        </a:p>
      </dgm:t>
    </dgm:pt>
    <dgm:pt modelId="{F23BF1AD-FCBC-4F6E-BA68-57F8C8B2A2F5}" type="sibTrans" cxnId="{4173F43D-1952-46BB-ABD9-1D14927DA2BD}">
      <dgm:prSet/>
      <dgm:spPr/>
      <dgm:t>
        <a:bodyPr/>
        <a:lstStyle/>
        <a:p>
          <a:endParaRPr lang="en-ZA"/>
        </a:p>
      </dgm:t>
    </dgm:pt>
    <dgm:pt modelId="{12FAD299-3657-491D-B8E0-9A7D45060D5F}" type="pres">
      <dgm:prSet presAssocID="{B0BB50D8-78D2-47BE-8F70-4465EADC592D}" presName="linear" presStyleCnt="0">
        <dgm:presLayoutVars>
          <dgm:dir/>
          <dgm:animLvl val="lvl"/>
          <dgm:resizeHandles val="exact"/>
        </dgm:presLayoutVars>
      </dgm:prSet>
      <dgm:spPr/>
      <dgm:t>
        <a:bodyPr/>
        <a:lstStyle/>
        <a:p>
          <a:endParaRPr lang="en-US"/>
        </a:p>
      </dgm:t>
    </dgm:pt>
    <dgm:pt modelId="{E5DC6A49-F4D9-4C77-91DD-8C5037355640}" type="pres">
      <dgm:prSet presAssocID="{5BF1A8C5-143D-4DAA-9377-C76B3553FA4A}" presName="parentLin" presStyleCnt="0"/>
      <dgm:spPr/>
    </dgm:pt>
    <dgm:pt modelId="{CBAEDD91-510B-4CF1-BD34-D1C1FDE972AB}" type="pres">
      <dgm:prSet presAssocID="{5BF1A8C5-143D-4DAA-9377-C76B3553FA4A}" presName="parentLeftMargin" presStyleLbl="node1" presStyleIdx="0" presStyleCnt="5"/>
      <dgm:spPr/>
      <dgm:t>
        <a:bodyPr/>
        <a:lstStyle/>
        <a:p>
          <a:endParaRPr lang="en-US"/>
        </a:p>
      </dgm:t>
    </dgm:pt>
    <dgm:pt modelId="{DC94FAA9-CD59-467C-881B-54F76821C503}" type="pres">
      <dgm:prSet presAssocID="{5BF1A8C5-143D-4DAA-9377-C76B3553FA4A}" presName="parentText" presStyleLbl="node1" presStyleIdx="0" presStyleCnt="5">
        <dgm:presLayoutVars>
          <dgm:chMax val="0"/>
          <dgm:bulletEnabled val="1"/>
        </dgm:presLayoutVars>
      </dgm:prSet>
      <dgm:spPr/>
      <dgm:t>
        <a:bodyPr/>
        <a:lstStyle/>
        <a:p>
          <a:endParaRPr lang="en-US"/>
        </a:p>
      </dgm:t>
    </dgm:pt>
    <dgm:pt modelId="{9063AD07-36B8-42F4-8E7B-BA05C7441049}" type="pres">
      <dgm:prSet presAssocID="{5BF1A8C5-143D-4DAA-9377-C76B3553FA4A}" presName="negativeSpace" presStyleCnt="0"/>
      <dgm:spPr/>
    </dgm:pt>
    <dgm:pt modelId="{B216714E-11A1-4684-8ED3-51551B5F8954}" type="pres">
      <dgm:prSet presAssocID="{5BF1A8C5-143D-4DAA-9377-C76B3553FA4A}" presName="childText" presStyleLbl="conFgAcc1" presStyleIdx="0" presStyleCnt="5">
        <dgm:presLayoutVars>
          <dgm:bulletEnabled val="1"/>
        </dgm:presLayoutVars>
      </dgm:prSet>
      <dgm:spPr/>
    </dgm:pt>
    <dgm:pt modelId="{8CED3605-74B0-41C4-AD98-3A194707C17E}" type="pres">
      <dgm:prSet presAssocID="{B523BC85-042D-4357-A40D-23770569A941}" presName="spaceBetweenRectangles" presStyleCnt="0"/>
      <dgm:spPr/>
    </dgm:pt>
    <dgm:pt modelId="{A943CCD7-A59B-4C8F-8A59-F584AA83AC70}" type="pres">
      <dgm:prSet presAssocID="{C9CC9ACD-D497-4F1A-BD2E-FB39A3F3C4CC}" presName="parentLin" presStyleCnt="0"/>
      <dgm:spPr/>
    </dgm:pt>
    <dgm:pt modelId="{A7907CC4-7BAC-4C48-8903-F2A756C8F651}" type="pres">
      <dgm:prSet presAssocID="{C9CC9ACD-D497-4F1A-BD2E-FB39A3F3C4CC}" presName="parentLeftMargin" presStyleLbl="node1" presStyleIdx="0" presStyleCnt="5"/>
      <dgm:spPr/>
      <dgm:t>
        <a:bodyPr/>
        <a:lstStyle/>
        <a:p>
          <a:endParaRPr lang="en-US"/>
        </a:p>
      </dgm:t>
    </dgm:pt>
    <dgm:pt modelId="{B86B5FAE-9B90-4A7F-ABAD-5F99EE7CD7A8}" type="pres">
      <dgm:prSet presAssocID="{C9CC9ACD-D497-4F1A-BD2E-FB39A3F3C4CC}" presName="parentText" presStyleLbl="node1" presStyleIdx="1" presStyleCnt="5">
        <dgm:presLayoutVars>
          <dgm:chMax val="0"/>
          <dgm:bulletEnabled val="1"/>
        </dgm:presLayoutVars>
      </dgm:prSet>
      <dgm:spPr/>
      <dgm:t>
        <a:bodyPr/>
        <a:lstStyle/>
        <a:p>
          <a:endParaRPr lang="en-US"/>
        </a:p>
      </dgm:t>
    </dgm:pt>
    <dgm:pt modelId="{D6337317-BDAE-465B-A3B8-2C94B7F8CD1F}" type="pres">
      <dgm:prSet presAssocID="{C9CC9ACD-D497-4F1A-BD2E-FB39A3F3C4CC}" presName="negativeSpace" presStyleCnt="0"/>
      <dgm:spPr/>
    </dgm:pt>
    <dgm:pt modelId="{4790BA86-9573-4669-A7E6-394DD9F17056}" type="pres">
      <dgm:prSet presAssocID="{C9CC9ACD-D497-4F1A-BD2E-FB39A3F3C4CC}" presName="childText" presStyleLbl="conFgAcc1" presStyleIdx="1" presStyleCnt="5">
        <dgm:presLayoutVars>
          <dgm:bulletEnabled val="1"/>
        </dgm:presLayoutVars>
      </dgm:prSet>
      <dgm:spPr/>
    </dgm:pt>
    <dgm:pt modelId="{FA75A5A4-CF76-4BB5-91D0-3395C62E3CEB}" type="pres">
      <dgm:prSet presAssocID="{52F153AC-1F19-49C5-9C20-369A944ECF0B}" presName="spaceBetweenRectangles" presStyleCnt="0"/>
      <dgm:spPr/>
    </dgm:pt>
    <dgm:pt modelId="{65CDE4B4-B376-4C9A-BF94-80D4E468762B}" type="pres">
      <dgm:prSet presAssocID="{7CE05CD3-7613-45CD-8F92-84EE30455E3C}" presName="parentLin" presStyleCnt="0"/>
      <dgm:spPr/>
    </dgm:pt>
    <dgm:pt modelId="{C23DC906-AFEB-4EB3-8440-6E0394A033EB}" type="pres">
      <dgm:prSet presAssocID="{7CE05CD3-7613-45CD-8F92-84EE30455E3C}" presName="parentLeftMargin" presStyleLbl="node1" presStyleIdx="1" presStyleCnt="5"/>
      <dgm:spPr/>
      <dgm:t>
        <a:bodyPr/>
        <a:lstStyle/>
        <a:p>
          <a:endParaRPr lang="en-US"/>
        </a:p>
      </dgm:t>
    </dgm:pt>
    <dgm:pt modelId="{3FD84905-7E2B-4D07-8F4B-2AA3D5F358F6}" type="pres">
      <dgm:prSet presAssocID="{7CE05CD3-7613-45CD-8F92-84EE30455E3C}" presName="parentText" presStyleLbl="node1" presStyleIdx="2" presStyleCnt="5">
        <dgm:presLayoutVars>
          <dgm:chMax val="0"/>
          <dgm:bulletEnabled val="1"/>
        </dgm:presLayoutVars>
      </dgm:prSet>
      <dgm:spPr/>
      <dgm:t>
        <a:bodyPr/>
        <a:lstStyle/>
        <a:p>
          <a:endParaRPr lang="en-US"/>
        </a:p>
      </dgm:t>
    </dgm:pt>
    <dgm:pt modelId="{B421C959-5830-4B7D-8475-38A9EEECD8B5}" type="pres">
      <dgm:prSet presAssocID="{7CE05CD3-7613-45CD-8F92-84EE30455E3C}" presName="negativeSpace" presStyleCnt="0"/>
      <dgm:spPr/>
    </dgm:pt>
    <dgm:pt modelId="{BC7AAB68-979E-42EF-81C5-5B08B02A1B94}" type="pres">
      <dgm:prSet presAssocID="{7CE05CD3-7613-45CD-8F92-84EE30455E3C}" presName="childText" presStyleLbl="conFgAcc1" presStyleIdx="2" presStyleCnt="5">
        <dgm:presLayoutVars>
          <dgm:bulletEnabled val="1"/>
        </dgm:presLayoutVars>
      </dgm:prSet>
      <dgm:spPr/>
    </dgm:pt>
    <dgm:pt modelId="{198245BD-3873-437D-880C-3FA78BC276B4}" type="pres">
      <dgm:prSet presAssocID="{DAB9AC85-0003-4052-AFD6-A3AA6C693C9C}" presName="spaceBetweenRectangles" presStyleCnt="0"/>
      <dgm:spPr/>
    </dgm:pt>
    <dgm:pt modelId="{D374C30F-303A-4824-830B-FA1B7685835C}" type="pres">
      <dgm:prSet presAssocID="{667DD3E3-8A5E-4C72-8300-C0FE0432F175}" presName="parentLin" presStyleCnt="0"/>
      <dgm:spPr/>
    </dgm:pt>
    <dgm:pt modelId="{D8EAE43A-724A-4238-BB0A-AC5C75DF1276}" type="pres">
      <dgm:prSet presAssocID="{667DD3E3-8A5E-4C72-8300-C0FE0432F175}" presName="parentLeftMargin" presStyleLbl="node1" presStyleIdx="2" presStyleCnt="5"/>
      <dgm:spPr/>
      <dgm:t>
        <a:bodyPr/>
        <a:lstStyle/>
        <a:p>
          <a:endParaRPr lang="en-US"/>
        </a:p>
      </dgm:t>
    </dgm:pt>
    <dgm:pt modelId="{8C85747F-87E0-4E75-9F4A-2441654CCA8B}" type="pres">
      <dgm:prSet presAssocID="{667DD3E3-8A5E-4C72-8300-C0FE0432F175}" presName="parentText" presStyleLbl="node1" presStyleIdx="3" presStyleCnt="5">
        <dgm:presLayoutVars>
          <dgm:chMax val="0"/>
          <dgm:bulletEnabled val="1"/>
        </dgm:presLayoutVars>
      </dgm:prSet>
      <dgm:spPr/>
      <dgm:t>
        <a:bodyPr/>
        <a:lstStyle/>
        <a:p>
          <a:endParaRPr lang="en-US"/>
        </a:p>
      </dgm:t>
    </dgm:pt>
    <dgm:pt modelId="{04D5F6F9-855B-47D3-A2A7-F05DBBC01507}" type="pres">
      <dgm:prSet presAssocID="{667DD3E3-8A5E-4C72-8300-C0FE0432F175}" presName="negativeSpace" presStyleCnt="0"/>
      <dgm:spPr/>
    </dgm:pt>
    <dgm:pt modelId="{720A5D20-C0FE-44CF-A701-DE46C44B20E5}" type="pres">
      <dgm:prSet presAssocID="{667DD3E3-8A5E-4C72-8300-C0FE0432F175}" presName="childText" presStyleLbl="conFgAcc1" presStyleIdx="3" presStyleCnt="5">
        <dgm:presLayoutVars>
          <dgm:bulletEnabled val="1"/>
        </dgm:presLayoutVars>
      </dgm:prSet>
      <dgm:spPr/>
    </dgm:pt>
    <dgm:pt modelId="{110F79FB-F71C-4903-A992-F453430D6C5C}" type="pres">
      <dgm:prSet presAssocID="{B62D7638-D967-42F0-8E35-969D8D249F7C}" presName="spaceBetweenRectangles" presStyleCnt="0"/>
      <dgm:spPr/>
    </dgm:pt>
    <dgm:pt modelId="{4DC58072-04FA-4AE1-86FE-258F47D780F3}" type="pres">
      <dgm:prSet presAssocID="{248E5CB8-A4F4-4A3C-A902-06748BD9CDF7}" presName="parentLin" presStyleCnt="0"/>
      <dgm:spPr/>
    </dgm:pt>
    <dgm:pt modelId="{1E777F61-452C-4A2D-AE97-CE9D90E44D5D}" type="pres">
      <dgm:prSet presAssocID="{248E5CB8-A4F4-4A3C-A902-06748BD9CDF7}" presName="parentLeftMargin" presStyleLbl="node1" presStyleIdx="3" presStyleCnt="5"/>
      <dgm:spPr/>
      <dgm:t>
        <a:bodyPr/>
        <a:lstStyle/>
        <a:p>
          <a:endParaRPr lang="en-US"/>
        </a:p>
      </dgm:t>
    </dgm:pt>
    <dgm:pt modelId="{285B784B-2DB5-45FF-911E-9C11CF080CBE}" type="pres">
      <dgm:prSet presAssocID="{248E5CB8-A4F4-4A3C-A902-06748BD9CDF7}" presName="parentText" presStyleLbl="node1" presStyleIdx="4" presStyleCnt="5">
        <dgm:presLayoutVars>
          <dgm:chMax val="0"/>
          <dgm:bulletEnabled val="1"/>
        </dgm:presLayoutVars>
      </dgm:prSet>
      <dgm:spPr/>
      <dgm:t>
        <a:bodyPr/>
        <a:lstStyle/>
        <a:p>
          <a:endParaRPr lang="en-US"/>
        </a:p>
      </dgm:t>
    </dgm:pt>
    <dgm:pt modelId="{88B17F6D-0C28-4045-9A73-EFB4C4F03714}" type="pres">
      <dgm:prSet presAssocID="{248E5CB8-A4F4-4A3C-A902-06748BD9CDF7}" presName="negativeSpace" presStyleCnt="0"/>
      <dgm:spPr/>
    </dgm:pt>
    <dgm:pt modelId="{E745FD71-40A0-4DDF-B3D9-5F53E18F003D}" type="pres">
      <dgm:prSet presAssocID="{248E5CB8-A4F4-4A3C-A902-06748BD9CDF7}" presName="childText" presStyleLbl="conFgAcc1" presStyleIdx="4" presStyleCnt="5">
        <dgm:presLayoutVars>
          <dgm:bulletEnabled val="1"/>
        </dgm:presLayoutVars>
      </dgm:prSet>
      <dgm:spPr/>
    </dgm:pt>
  </dgm:ptLst>
  <dgm:cxnLst>
    <dgm:cxn modelId="{479DA2EF-D986-4B04-9D7F-783A127CD3C9}" srcId="{B0BB50D8-78D2-47BE-8F70-4465EADC592D}" destId="{C9CC9ACD-D497-4F1A-BD2E-FB39A3F3C4CC}" srcOrd="1" destOrd="0" parTransId="{76B77629-27EA-447D-A159-813AF29281DD}" sibTransId="{52F153AC-1F19-49C5-9C20-369A944ECF0B}"/>
    <dgm:cxn modelId="{AE506E8D-B30D-4DCD-A7E0-3E0F3163371B}" type="presOf" srcId="{667DD3E3-8A5E-4C72-8300-C0FE0432F175}" destId="{D8EAE43A-724A-4238-BB0A-AC5C75DF1276}" srcOrd="0" destOrd="0" presId="urn:microsoft.com/office/officeart/2005/8/layout/list1"/>
    <dgm:cxn modelId="{E81DBE61-4E3A-4552-AFA3-6F326924BE7D}" type="presOf" srcId="{C9CC9ACD-D497-4F1A-BD2E-FB39A3F3C4CC}" destId="{A7907CC4-7BAC-4C48-8903-F2A756C8F651}" srcOrd="0" destOrd="0" presId="urn:microsoft.com/office/officeart/2005/8/layout/list1"/>
    <dgm:cxn modelId="{EA209140-EAFE-4769-8474-634933C2366E}" type="presOf" srcId="{248E5CB8-A4F4-4A3C-A902-06748BD9CDF7}" destId="{1E777F61-452C-4A2D-AE97-CE9D90E44D5D}" srcOrd="0" destOrd="0" presId="urn:microsoft.com/office/officeart/2005/8/layout/list1"/>
    <dgm:cxn modelId="{1667C647-2491-43A0-A57D-328874E101AC}" srcId="{B0BB50D8-78D2-47BE-8F70-4465EADC592D}" destId="{7CE05CD3-7613-45CD-8F92-84EE30455E3C}" srcOrd="2" destOrd="0" parTransId="{8CEC4CA9-C3B1-4137-8936-3E18A971DA14}" sibTransId="{DAB9AC85-0003-4052-AFD6-A3AA6C693C9C}"/>
    <dgm:cxn modelId="{D42CFB58-B1DE-4B3F-9614-F5E80772C42A}" type="presOf" srcId="{7CE05CD3-7613-45CD-8F92-84EE30455E3C}" destId="{3FD84905-7E2B-4D07-8F4B-2AA3D5F358F6}" srcOrd="1" destOrd="0" presId="urn:microsoft.com/office/officeart/2005/8/layout/list1"/>
    <dgm:cxn modelId="{AFD2DC5F-4E90-48F7-A52B-D1F726BD6DC7}" type="presOf" srcId="{7CE05CD3-7613-45CD-8F92-84EE30455E3C}" destId="{C23DC906-AFEB-4EB3-8440-6E0394A033EB}" srcOrd="0" destOrd="0" presId="urn:microsoft.com/office/officeart/2005/8/layout/list1"/>
    <dgm:cxn modelId="{4BD4B90C-945A-46FD-B8AE-798B107AA94D}" srcId="{B0BB50D8-78D2-47BE-8F70-4465EADC592D}" destId="{5BF1A8C5-143D-4DAA-9377-C76B3553FA4A}" srcOrd="0" destOrd="0" parTransId="{64CE23D0-E1B2-4749-8E7A-89A115C25883}" sibTransId="{B523BC85-042D-4357-A40D-23770569A941}"/>
    <dgm:cxn modelId="{87387CC0-F72B-47D2-860C-BF24A851164D}" type="presOf" srcId="{5BF1A8C5-143D-4DAA-9377-C76B3553FA4A}" destId="{CBAEDD91-510B-4CF1-BD34-D1C1FDE972AB}" srcOrd="0" destOrd="0" presId="urn:microsoft.com/office/officeart/2005/8/layout/list1"/>
    <dgm:cxn modelId="{38554371-A2E9-44F9-B673-7F90B556E7AA}" srcId="{B0BB50D8-78D2-47BE-8F70-4465EADC592D}" destId="{667DD3E3-8A5E-4C72-8300-C0FE0432F175}" srcOrd="3" destOrd="0" parTransId="{64A96415-2A8E-48CD-9D34-5382DA8839C2}" sibTransId="{B62D7638-D967-42F0-8E35-969D8D249F7C}"/>
    <dgm:cxn modelId="{64EE026F-7309-45FA-8405-2907B7773755}" type="presOf" srcId="{5BF1A8C5-143D-4DAA-9377-C76B3553FA4A}" destId="{DC94FAA9-CD59-467C-881B-54F76821C503}" srcOrd="1" destOrd="0" presId="urn:microsoft.com/office/officeart/2005/8/layout/list1"/>
    <dgm:cxn modelId="{F5D6E4A1-A2A7-4F7E-BF32-F63E9E315946}" type="presOf" srcId="{C9CC9ACD-D497-4F1A-BD2E-FB39A3F3C4CC}" destId="{B86B5FAE-9B90-4A7F-ABAD-5F99EE7CD7A8}" srcOrd="1" destOrd="0" presId="urn:microsoft.com/office/officeart/2005/8/layout/list1"/>
    <dgm:cxn modelId="{48953CDB-B819-4633-871D-9464A05B5ACE}" type="presOf" srcId="{B0BB50D8-78D2-47BE-8F70-4465EADC592D}" destId="{12FAD299-3657-491D-B8E0-9A7D45060D5F}" srcOrd="0" destOrd="0" presId="urn:microsoft.com/office/officeart/2005/8/layout/list1"/>
    <dgm:cxn modelId="{4173F43D-1952-46BB-ABD9-1D14927DA2BD}" srcId="{B0BB50D8-78D2-47BE-8F70-4465EADC592D}" destId="{248E5CB8-A4F4-4A3C-A902-06748BD9CDF7}" srcOrd="4" destOrd="0" parTransId="{C0A1E5F8-DB64-4E81-A255-74643E757B91}" sibTransId="{F23BF1AD-FCBC-4F6E-BA68-57F8C8B2A2F5}"/>
    <dgm:cxn modelId="{AD2959C6-F637-4113-A2BB-C1B912937BD8}" type="presOf" srcId="{248E5CB8-A4F4-4A3C-A902-06748BD9CDF7}" destId="{285B784B-2DB5-45FF-911E-9C11CF080CBE}" srcOrd="1" destOrd="0" presId="urn:microsoft.com/office/officeart/2005/8/layout/list1"/>
    <dgm:cxn modelId="{7153E829-4BF3-4043-A57E-114497250290}" type="presOf" srcId="{667DD3E3-8A5E-4C72-8300-C0FE0432F175}" destId="{8C85747F-87E0-4E75-9F4A-2441654CCA8B}" srcOrd="1" destOrd="0" presId="urn:microsoft.com/office/officeart/2005/8/layout/list1"/>
    <dgm:cxn modelId="{4A518DDC-24D2-4AC1-9AF7-00AC14CDB4E2}" type="presParOf" srcId="{12FAD299-3657-491D-B8E0-9A7D45060D5F}" destId="{E5DC6A49-F4D9-4C77-91DD-8C5037355640}" srcOrd="0" destOrd="0" presId="urn:microsoft.com/office/officeart/2005/8/layout/list1"/>
    <dgm:cxn modelId="{34E61717-6753-4977-902C-E854A3EC3BE2}" type="presParOf" srcId="{E5DC6A49-F4D9-4C77-91DD-8C5037355640}" destId="{CBAEDD91-510B-4CF1-BD34-D1C1FDE972AB}" srcOrd="0" destOrd="0" presId="urn:microsoft.com/office/officeart/2005/8/layout/list1"/>
    <dgm:cxn modelId="{582B211E-9458-4F1B-83B4-44E1B5E11A3B}" type="presParOf" srcId="{E5DC6A49-F4D9-4C77-91DD-8C5037355640}" destId="{DC94FAA9-CD59-467C-881B-54F76821C503}" srcOrd="1" destOrd="0" presId="urn:microsoft.com/office/officeart/2005/8/layout/list1"/>
    <dgm:cxn modelId="{1B57E3CF-C5F8-4622-ABD0-8C0568C6B835}" type="presParOf" srcId="{12FAD299-3657-491D-B8E0-9A7D45060D5F}" destId="{9063AD07-36B8-42F4-8E7B-BA05C7441049}" srcOrd="1" destOrd="0" presId="urn:microsoft.com/office/officeart/2005/8/layout/list1"/>
    <dgm:cxn modelId="{E86F6724-D04E-4E0A-A8CC-D579E59262A6}" type="presParOf" srcId="{12FAD299-3657-491D-B8E0-9A7D45060D5F}" destId="{B216714E-11A1-4684-8ED3-51551B5F8954}" srcOrd="2" destOrd="0" presId="urn:microsoft.com/office/officeart/2005/8/layout/list1"/>
    <dgm:cxn modelId="{E18705EF-3A16-40AA-A363-1D4FACE6E3F7}" type="presParOf" srcId="{12FAD299-3657-491D-B8E0-9A7D45060D5F}" destId="{8CED3605-74B0-41C4-AD98-3A194707C17E}" srcOrd="3" destOrd="0" presId="urn:microsoft.com/office/officeart/2005/8/layout/list1"/>
    <dgm:cxn modelId="{FDE113C4-8C9F-44F9-8E75-0D1B5FC645F7}" type="presParOf" srcId="{12FAD299-3657-491D-B8E0-9A7D45060D5F}" destId="{A943CCD7-A59B-4C8F-8A59-F584AA83AC70}" srcOrd="4" destOrd="0" presId="urn:microsoft.com/office/officeart/2005/8/layout/list1"/>
    <dgm:cxn modelId="{C58651BF-BE8F-4B9B-AE56-CA27CC1F3F3B}" type="presParOf" srcId="{A943CCD7-A59B-4C8F-8A59-F584AA83AC70}" destId="{A7907CC4-7BAC-4C48-8903-F2A756C8F651}" srcOrd="0" destOrd="0" presId="urn:microsoft.com/office/officeart/2005/8/layout/list1"/>
    <dgm:cxn modelId="{3AC679D3-B8EE-4C50-B127-D90193CEB368}" type="presParOf" srcId="{A943CCD7-A59B-4C8F-8A59-F584AA83AC70}" destId="{B86B5FAE-9B90-4A7F-ABAD-5F99EE7CD7A8}" srcOrd="1" destOrd="0" presId="urn:microsoft.com/office/officeart/2005/8/layout/list1"/>
    <dgm:cxn modelId="{9482B248-0957-4440-AE9B-33B46554A153}" type="presParOf" srcId="{12FAD299-3657-491D-B8E0-9A7D45060D5F}" destId="{D6337317-BDAE-465B-A3B8-2C94B7F8CD1F}" srcOrd="5" destOrd="0" presId="urn:microsoft.com/office/officeart/2005/8/layout/list1"/>
    <dgm:cxn modelId="{D0F47202-2980-4CD6-93F8-DCCDDEA81000}" type="presParOf" srcId="{12FAD299-3657-491D-B8E0-9A7D45060D5F}" destId="{4790BA86-9573-4669-A7E6-394DD9F17056}" srcOrd="6" destOrd="0" presId="urn:microsoft.com/office/officeart/2005/8/layout/list1"/>
    <dgm:cxn modelId="{7A6A2FA9-F475-46F7-82B1-7711CB1E9FA2}" type="presParOf" srcId="{12FAD299-3657-491D-B8E0-9A7D45060D5F}" destId="{FA75A5A4-CF76-4BB5-91D0-3395C62E3CEB}" srcOrd="7" destOrd="0" presId="urn:microsoft.com/office/officeart/2005/8/layout/list1"/>
    <dgm:cxn modelId="{8B55E595-2067-4B58-B800-7D8DB8D23790}" type="presParOf" srcId="{12FAD299-3657-491D-B8E0-9A7D45060D5F}" destId="{65CDE4B4-B376-4C9A-BF94-80D4E468762B}" srcOrd="8" destOrd="0" presId="urn:microsoft.com/office/officeart/2005/8/layout/list1"/>
    <dgm:cxn modelId="{0D1EC295-9351-4547-936B-B23F7505F955}" type="presParOf" srcId="{65CDE4B4-B376-4C9A-BF94-80D4E468762B}" destId="{C23DC906-AFEB-4EB3-8440-6E0394A033EB}" srcOrd="0" destOrd="0" presId="urn:microsoft.com/office/officeart/2005/8/layout/list1"/>
    <dgm:cxn modelId="{BB027049-D6B6-4547-80F9-1930C76237C3}" type="presParOf" srcId="{65CDE4B4-B376-4C9A-BF94-80D4E468762B}" destId="{3FD84905-7E2B-4D07-8F4B-2AA3D5F358F6}" srcOrd="1" destOrd="0" presId="urn:microsoft.com/office/officeart/2005/8/layout/list1"/>
    <dgm:cxn modelId="{6DB3DA58-06F2-4B8A-A6D2-58133AEB8B2D}" type="presParOf" srcId="{12FAD299-3657-491D-B8E0-9A7D45060D5F}" destId="{B421C959-5830-4B7D-8475-38A9EEECD8B5}" srcOrd="9" destOrd="0" presId="urn:microsoft.com/office/officeart/2005/8/layout/list1"/>
    <dgm:cxn modelId="{04E83070-C613-425A-817F-DB732F7F3989}" type="presParOf" srcId="{12FAD299-3657-491D-B8E0-9A7D45060D5F}" destId="{BC7AAB68-979E-42EF-81C5-5B08B02A1B94}" srcOrd="10" destOrd="0" presId="urn:microsoft.com/office/officeart/2005/8/layout/list1"/>
    <dgm:cxn modelId="{459ACB0F-8E07-44F5-A294-67574216F1E4}" type="presParOf" srcId="{12FAD299-3657-491D-B8E0-9A7D45060D5F}" destId="{198245BD-3873-437D-880C-3FA78BC276B4}" srcOrd="11" destOrd="0" presId="urn:microsoft.com/office/officeart/2005/8/layout/list1"/>
    <dgm:cxn modelId="{AEC06AD0-3C76-45AA-B82E-A2DC70F20C14}" type="presParOf" srcId="{12FAD299-3657-491D-B8E0-9A7D45060D5F}" destId="{D374C30F-303A-4824-830B-FA1B7685835C}" srcOrd="12" destOrd="0" presId="urn:microsoft.com/office/officeart/2005/8/layout/list1"/>
    <dgm:cxn modelId="{88A86559-8F65-4C15-9038-C06B98EE736C}" type="presParOf" srcId="{D374C30F-303A-4824-830B-FA1B7685835C}" destId="{D8EAE43A-724A-4238-BB0A-AC5C75DF1276}" srcOrd="0" destOrd="0" presId="urn:microsoft.com/office/officeart/2005/8/layout/list1"/>
    <dgm:cxn modelId="{DF388F8F-CE19-43E9-9956-3A70904C8578}" type="presParOf" srcId="{D374C30F-303A-4824-830B-FA1B7685835C}" destId="{8C85747F-87E0-4E75-9F4A-2441654CCA8B}" srcOrd="1" destOrd="0" presId="urn:microsoft.com/office/officeart/2005/8/layout/list1"/>
    <dgm:cxn modelId="{C8033EC2-2392-4A7B-AA73-0DC60F265B3D}" type="presParOf" srcId="{12FAD299-3657-491D-B8E0-9A7D45060D5F}" destId="{04D5F6F9-855B-47D3-A2A7-F05DBBC01507}" srcOrd="13" destOrd="0" presId="urn:microsoft.com/office/officeart/2005/8/layout/list1"/>
    <dgm:cxn modelId="{AAF396B6-DA28-485C-A38A-CFE272EB90B6}" type="presParOf" srcId="{12FAD299-3657-491D-B8E0-9A7D45060D5F}" destId="{720A5D20-C0FE-44CF-A701-DE46C44B20E5}" srcOrd="14" destOrd="0" presId="urn:microsoft.com/office/officeart/2005/8/layout/list1"/>
    <dgm:cxn modelId="{532B957B-238E-4A3A-8F32-9AA7801E83DA}" type="presParOf" srcId="{12FAD299-3657-491D-B8E0-9A7D45060D5F}" destId="{110F79FB-F71C-4903-A992-F453430D6C5C}" srcOrd="15" destOrd="0" presId="urn:microsoft.com/office/officeart/2005/8/layout/list1"/>
    <dgm:cxn modelId="{01182E52-BFFE-44F3-AAEA-CAC55236C564}" type="presParOf" srcId="{12FAD299-3657-491D-B8E0-9A7D45060D5F}" destId="{4DC58072-04FA-4AE1-86FE-258F47D780F3}" srcOrd="16" destOrd="0" presId="urn:microsoft.com/office/officeart/2005/8/layout/list1"/>
    <dgm:cxn modelId="{32BFC050-A227-4651-BDB9-CF8AF497105C}" type="presParOf" srcId="{4DC58072-04FA-4AE1-86FE-258F47D780F3}" destId="{1E777F61-452C-4A2D-AE97-CE9D90E44D5D}" srcOrd="0" destOrd="0" presId="urn:microsoft.com/office/officeart/2005/8/layout/list1"/>
    <dgm:cxn modelId="{654BD65C-FCE3-44E0-9FB2-B161F7028267}" type="presParOf" srcId="{4DC58072-04FA-4AE1-86FE-258F47D780F3}" destId="{285B784B-2DB5-45FF-911E-9C11CF080CBE}" srcOrd="1" destOrd="0" presId="urn:microsoft.com/office/officeart/2005/8/layout/list1"/>
    <dgm:cxn modelId="{D6D2C490-C6B3-465A-B7B7-65846E82738C}" type="presParOf" srcId="{12FAD299-3657-491D-B8E0-9A7D45060D5F}" destId="{88B17F6D-0C28-4045-9A73-EFB4C4F03714}" srcOrd="17" destOrd="0" presId="urn:microsoft.com/office/officeart/2005/8/layout/list1"/>
    <dgm:cxn modelId="{89358F35-D76A-4F76-9C91-E7D3BFAFDC4D}" type="presParOf" srcId="{12FAD299-3657-491D-B8E0-9A7D45060D5F}" destId="{E745FD71-40A0-4DDF-B3D9-5F53E18F003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06B762-5086-4649-848E-31D2DFBF8C51}" type="doc">
      <dgm:prSet loTypeId="urn:microsoft.com/office/officeart/2005/8/layout/hProcess9" loCatId="process" qsTypeId="urn:microsoft.com/office/officeart/2005/8/quickstyle/simple1" qsCatId="simple" csTypeId="urn:microsoft.com/office/officeart/2005/8/colors/accent1_2" csCatId="accent1" phldr="1"/>
      <dgm:spPr/>
    </dgm:pt>
    <dgm:pt modelId="{CBB2B209-2F90-4560-90FA-416F5AD1055D}">
      <dgm:prSet phldrT="[Text]" custT="1"/>
      <dgm:spPr/>
      <dgm:t>
        <a:bodyPr/>
        <a:lstStyle/>
        <a:p>
          <a:r>
            <a:rPr lang="en-ZA" sz="1800" dirty="0">
              <a:latin typeface="+mj-lt"/>
            </a:rPr>
            <a:t>Section 89(2) of the Electoral Act</a:t>
          </a:r>
        </a:p>
      </dgm:t>
    </dgm:pt>
    <dgm:pt modelId="{23921F48-80BB-45E0-ACE7-537D181F2420}" type="parTrans" cxnId="{56FDED24-D111-47BF-987B-1AD7E62631EA}">
      <dgm:prSet/>
      <dgm:spPr/>
      <dgm:t>
        <a:bodyPr/>
        <a:lstStyle/>
        <a:p>
          <a:endParaRPr lang="en-ZA"/>
        </a:p>
      </dgm:t>
    </dgm:pt>
    <dgm:pt modelId="{0E226D18-02EC-4E16-8688-ECAE30CBE1E6}" type="sibTrans" cxnId="{56FDED24-D111-47BF-987B-1AD7E62631EA}">
      <dgm:prSet/>
      <dgm:spPr/>
      <dgm:t>
        <a:bodyPr/>
        <a:lstStyle/>
        <a:p>
          <a:endParaRPr lang="en-ZA"/>
        </a:p>
      </dgm:t>
    </dgm:pt>
    <dgm:pt modelId="{C3ACD87A-0238-4F84-A54D-F95A981C5C25}">
      <dgm:prSet phldrT="[Text]" custT="1"/>
      <dgm:spPr/>
      <dgm:t>
        <a:bodyPr/>
        <a:lstStyle/>
        <a:p>
          <a:r>
            <a:rPr lang="en-ZA" sz="1800" dirty="0">
              <a:latin typeface="+mj-lt"/>
            </a:rPr>
            <a:t>Section 4(1)(b) of the Electoral Code of Conduct</a:t>
          </a:r>
        </a:p>
      </dgm:t>
    </dgm:pt>
    <dgm:pt modelId="{AAA446C3-C9AF-4F74-BEF1-9E780EC9716C}" type="parTrans" cxnId="{2731CB34-E88C-436B-ADF2-37FCE2D52EFB}">
      <dgm:prSet/>
      <dgm:spPr/>
      <dgm:t>
        <a:bodyPr/>
        <a:lstStyle/>
        <a:p>
          <a:endParaRPr lang="en-ZA"/>
        </a:p>
      </dgm:t>
    </dgm:pt>
    <dgm:pt modelId="{A56FA12A-2015-42AB-ABBE-8C649E60FFF4}" type="sibTrans" cxnId="{2731CB34-E88C-436B-ADF2-37FCE2D52EFB}">
      <dgm:prSet/>
      <dgm:spPr/>
      <dgm:t>
        <a:bodyPr/>
        <a:lstStyle/>
        <a:p>
          <a:endParaRPr lang="en-ZA"/>
        </a:p>
      </dgm:t>
    </dgm:pt>
    <dgm:pt modelId="{0549CF34-0AEE-4B8A-8F23-FFA0D4F15126}">
      <dgm:prSet phldrT="[Text]" custT="1"/>
      <dgm:spPr/>
      <dgm:t>
        <a:bodyPr/>
        <a:lstStyle/>
        <a:p>
          <a:r>
            <a:rPr lang="en-ZA" sz="1800" dirty="0">
              <a:latin typeface="+mj-lt"/>
            </a:rPr>
            <a:t>Joint Declaration on Freedom of Expression and “Fake News”, Disinformation and Propaganda</a:t>
          </a:r>
        </a:p>
      </dgm:t>
    </dgm:pt>
    <dgm:pt modelId="{09CF1538-FD2C-4535-9D9B-DD2537849835}" type="parTrans" cxnId="{50EF29E3-DCA0-46AD-A9B7-BC32A67283F7}">
      <dgm:prSet/>
      <dgm:spPr/>
      <dgm:t>
        <a:bodyPr/>
        <a:lstStyle/>
        <a:p>
          <a:endParaRPr lang="en-ZA"/>
        </a:p>
      </dgm:t>
    </dgm:pt>
    <dgm:pt modelId="{445D78AF-F0DC-46AB-A37C-8F0EEDCF634B}" type="sibTrans" cxnId="{50EF29E3-DCA0-46AD-A9B7-BC32A67283F7}">
      <dgm:prSet/>
      <dgm:spPr/>
      <dgm:t>
        <a:bodyPr/>
        <a:lstStyle/>
        <a:p>
          <a:endParaRPr lang="en-ZA"/>
        </a:p>
      </dgm:t>
    </dgm:pt>
    <dgm:pt modelId="{09394CE1-308C-48B9-84D1-D8612704B2C3}" type="pres">
      <dgm:prSet presAssocID="{EC06B762-5086-4649-848E-31D2DFBF8C51}" presName="CompostProcess" presStyleCnt="0">
        <dgm:presLayoutVars>
          <dgm:dir/>
          <dgm:resizeHandles val="exact"/>
        </dgm:presLayoutVars>
      </dgm:prSet>
      <dgm:spPr/>
    </dgm:pt>
    <dgm:pt modelId="{9E3DDEA7-B760-49A6-908C-B65B4752E626}" type="pres">
      <dgm:prSet presAssocID="{EC06B762-5086-4649-848E-31D2DFBF8C51}" presName="arrow" presStyleLbl="bgShp" presStyleIdx="0" presStyleCnt="1"/>
      <dgm:spPr/>
    </dgm:pt>
    <dgm:pt modelId="{9BA20344-04D3-48EF-9F68-4865117F380B}" type="pres">
      <dgm:prSet presAssocID="{EC06B762-5086-4649-848E-31D2DFBF8C51}" presName="linearProcess" presStyleCnt="0"/>
      <dgm:spPr/>
    </dgm:pt>
    <dgm:pt modelId="{12E2EA3A-5A01-49D8-92E7-E73D394DD9F5}" type="pres">
      <dgm:prSet presAssocID="{CBB2B209-2F90-4560-90FA-416F5AD1055D}" presName="textNode" presStyleLbl="node1" presStyleIdx="0" presStyleCnt="3">
        <dgm:presLayoutVars>
          <dgm:bulletEnabled val="1"/>
        </dgm:presLayoutVars>
      </dgm:prSet>
      <dgm:spPr/>
      <dgm:t>
        <a:bodyPr/>
        <a:lstStyle/>
        <a:p>
          <a:endParaRPr lang="en-US"/>
        </a:p>
      </dgm:t>
    </dgm:pt>
    <dgm:pt modelId="{3ADC572E-9E16-4758-8EE3-4BEDFE409F73}" type="pres">
      <dgm:prSet presAssocID="{0E226D18-02EC-4E16-8688-ECAE30CBE1E6}" presName="sibTrans" presStyleCnt="0"/>
      <dgm:spPr/>
    </dgm:pt>
    <dgm:pt modelId="{7C654B98-2E4A-4873-8730-65440873CE1F}" type="pres">
      <dgm:prSet presAssocID="{C3ACD87A-0238-4F84-A54D-F95A981C5C25}" presName="textNode" presStyleLbl="node1" presStyleIdx="1" presStyleCnt="3">
        <dgm:presLayoutVars>
          <dgm:bulletEnabled val="1"/>
        </dgm:presLayoutVars>
      </dgm:prSet>
      <dgm:spPr/>
      <dgm:t>
        <a:bodyPr/>
        <a:lstStyle/>
        <a:p>
          <a:endParaRPr lang="en-US"/>
        </a:p>
      </dgm:t>
    </dgm:pt>
    <dgm:pt modelId="{1E3EDEF5-F670-47F5-9D4F-70E19895AD00}" type="pres">
      <dgm:prSet presAssocID="{A56FA12A-2015-42AB-ABBE-8C649E60FFF4}" presName="sibTrans" presStyleCnt="0"/>
      <dgm:spPr/>
    </dgm:pt>
    <dgm:pt modelId="{C1DBA613-CA54-441E-9C8F-5928B2E3A46F}" type="pres">
      <dgm:prSet presAssocID="{0549CF34-0AEE-4B8A-8F23-FFA0D4F15126}" presName="textNode" presStyleLbl="node1" presStyleIdx="2" presStyleCnt="3">
        <dgm:presLayoutVars>
          <dgm:bulletEnabled val="1"/>
        </dgm:presLayoutVars>
      </dgm:prSet>
      <dgm:spPr/>
      <dgm:t>
        <a:bodyPr/>
        <a:lstStyle/>
        <a:p>
          <a:endParaRPr lang="en-US"/>
        </a:p>
      </dgm:t>
    </dgm:pt>
  </dgm:ptLst>
  <dgm:cxnLst>
    <dgm:cxn modelId="{F2FCE4F3-CDA4-4CE3-BF83-89FDC098CA80}" type="presOf" srcId="{C3ACD87A-0238-4F84-A54D-F95A981C5C25}" destId="{7C654B98-2E4A-4873-8730-65440873CE1F}" srcOrd="0" destOrd="0" presId="urn:microsoft.com/office/officeart/2005/8/layout/hProcess9"/>
    <dgm:cxn modelId="{AF9441F6-D9B1-40FF-B9D4-20AEBBE40204}" type="presOf" srcId="{EC06B762-5086-4649-848E-31D2DFBF8C51}" destId="{09394CE1-308C-48B9-84D1-D8612704B2C3}" srcOrd="0" destOrd="0" presId="urn:microsoft.com/office/officeart/2005/8/layout/hProcess9"/>
    <dgm:cxn modelId="{E7005EA2-7CFD-45E9-9404-F4EC3B9D6F42}" type="presOf" srcId="{0549CF34-0AEE-4B8A-8F23-FFA0D4F15126}" destId="{C1DBA613-CA54-441E-9C8F-5928B2E3A46F}" srcOrd="0" destOrd="0" presId="urn:microsoft.com/office/officeart/2005/8/layout/hProcess9"/>
    <dgm:cxn modelId="{56FDED24-D111-47BF-987B-1AD7E62631EA}" srcId="{EC06B762-5086-4649-848E-31D2DFBF8C51}" destId="{CBB2B209-2F90-4560-90FA-416F5AD1055D}" srcOrd="0" destOrd="0" parTransId="{23921F48-80BB-45E0-ACE7-537D181F2420}" sibTransId="{0E226D18-02EC-4E16-8688-ECAE30CBE1E6}"/>
    <dgm:cxn modelId="{F41CFCE5-B910-43D6-A00E-AE472A1976F4}" type="presOf" srcId="{CBB2B209-2F90-4560-90FA-416F5AD1055D}" destId="{12E2EA3A-5A01-49D8-92E7-E73D394DD9F5}" srcOrd="0" destOrd="0" presId="urn:microsoft.com/office/officeart/2005/8/layout/hProcess9"/>
    <dgm:cxn modelId="{2731CB34-E88C-436B-ADF2-37FCE2D52EFB}" srcId="{EC06B762-5086-4649-848E-31D2DFBF8C51}" destId="{C3ACD87A-0238-4F84-A54D-F95A981C5C25}" srcOrd="1" destOrd="0" parTransId="{AAA446C3-C9AF-4F74-BEF1-9E780EC9716C}" sibTransId="{A56FA12A-2015-42AB-ABBE-8C649E60FFF4}"/>
    <dgm:cxn modelId="{50EF29E3-DCA0-46AD-A9B7-BC32A67283F7}" srcId="{EC06B762-5086-4649-848E-31D2DFBF8C51}" destId="{0549CF34-0AEE-4B8A-8F23-FFA0D4F15126}" srcOrd="2" destOrd="0" parTransId="{09CF1538-FD2C-4535-9D9B-DD2537849835}" sibTransId="{445D78AF-F0DC-46AB-A37C-8F0EEDCF634B}"/>
    <dgm:cxn modelId="{4DD6811D-F71A-4C12-BAE7-4B2D47E1E2C2}" type="presParOf" srcId="{09394CE1-308C-48B9-84D1-D8612704B2C3}" destId="{9E3DDEA7-B760-49A6-908C-B65B4752E626}" srcOrd="0" destOrd="0" presId="urn:microsoft.com/office/officeart/2005/8/layout/hProcess9"/>
    <dgm:cxn modelId="{670206FC-E34F-46AF-AB82-EF8912B61C79}" type="presParOf" srcId="{09394CE1-308C-48B9-84D1-D8612704B2C3}" destId="{9BA20344-04D3-48EF-9F68-4865117F380B}" srcOrd="1" destOrd="0" presId="urn:microsoft.com/office/officeart/2005/8/layout/hProcess9"/>
    <dgm:cxn modelId="{4A744390-8CE8-4C28-8DBE-BB6F5AEC8D4A}" type="presParOf" srcId="{9BA20344-04D3-48EF-9F68-4865117F380B}" destId="{12E2EA3A-5A01-49D8-92E7-E73D394DD9F5}" srcOrd="0" destOrd="0" presId="urn:microsoft.com/office/officeart/2005/8/layout/hProcess9"/>
    <dgm:cxn modelId="{FBE14BEC-8965-4A11-B96E-072F79EA93A5}" type="presParOf" srcId="{9BA20344-04D3-48EF-9F68-4865117F380B}" destId="{3ADC572E-9E16-4758-8EE3-4BEDFE409F73}" srcOrd="1" destOrd="0" presId="urn:microsoft.com/office/officeart/2005/8/layout/hProcess9"/>
    <dgm:cxn modelId="{B5A1CC7D-38F8-4BF4-89ED-F7D3AE4D16C8}" type="presParOf" srcId="{9BA20344-04D3-48EF-9F68-4865117F380B}" destId="{7C654B98-2E4A-4873-8730-65440873CE1F}" srcOrd="2" destOrd="0" presId="urn:microsoft.com/office/officeart/2005/8/layout/hProcess9"/>
    <dgm:cxn modelId="{29560146-A0D9-4A26-B9F6-9501AA304353}" type="presParOf" srcId="{9BA20344-04D3-48EF-9F68-4865117F380B}" destId="{1E3EDEF5-F670-47F5-9D4F-70E19895AD00}" srcOrd="3" destOrd="0" presId="urn:microsoft.com/office/officeart/2005/8/layout/hProcess9"/>
    <dgm:cxn modelId="{50D9C51A-5CD6-48AB-A42D-D2460CE48583}" type="presParOf" srcId="{9BA20344-04D3-48EF-9F68-4865117F380B}" destId="{C1DBA613-CA54-441E-9C8F-5928B2E3A46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30C981-4716-4466-B644-C92F28203A94}" type="doc">
      <dgm:prSet loTypeId="urn:microsoft.com/office/officeart/2005/8/layout/hList7" loCatId="list" qsTypeId="urn:microsoft.com/office/officeart/2005/8/quickstyle/simple1" qsCatId="simple" csTypeId="urn:microsoft.com/office/officeart/2005/8/colors/accent1_2" csCatId="accent1" phldr="1"/>
      <dgm:spPr/>
    </dgm:pt>
    <dgm:pt modelId="{50A4D688-A543-404E-BB47-158BC5178EF6}">
      <dgm:prSet phldrT="[Text]"/>
      <dgm:spPr/>
      <dgm:t>
        <a:bodyPr/>
        <a:lstStyle/>
        <a:p>
          <a:r>
            <a:rPr lang="en-ZA" dirty="0">
              <a:latin typeface="+mj-lt"/>
            </a:rPr>
            <a:t>Commitment to respecting and protecting the media and press freedom during the election period</a:t>
          </a:r>
        </a:p>
      </dgm:t>
    </dgm:pt>
    <dgm:pt modelId="{4D399552-F6A7-4049-9D77-3A15828DD460}" type="parTrans" cxnId="{BD564307-253A-420B-B16D-77F7E2BD7982}">
      <dgm:prSet/>
      <dgm:spPr/>
      <dgm:t>
        <a:bodyPr/>
        <a:lstStyle/>
        <a:p>
          <a:endParaRPr lang="en-ZA"/>
        </a:p>
      </dgm:t>
    </dgm:pt>
    <dgm:pt modelId="{F489B8FA-B184-4FC5-AE15-9130B7C01B44}" type="sibTrans" cxnId="{BD564307-253A-420B-B16D-77F7E2BD7982}">
      <dgm:prSet/>
      <dgm:spPr/>
      <dgm:t>
        <a:bodyPr/>
        <a:lstStyle/>
        <a:p>
          <a:endParaRPr lang="en-ZA"/>
        </a:p>
      </dgm:t>
    </dgm:pt>
    <dgm:pt modelId="{33594FF1-8D89-4A10-90C5-262B1FEA59C5}">
      <dgm:prSet phldrT="[Text]"/>
      <dgm:spPr/>
      <dgm:t>
        <a:bodyPr/>
        <a:lstStyle/>
        <a:p>
          <a:r>
            <a:rPr lang="en-ZA" dirty="0">
              <a:latin typeface="+mj-lt"/>
            </a:rPr>
            <a:t>Threats or attacks on journalists must be condemned in the strongest terms and dealt with by the party or candidate</a:t>
          </a:r>
        </a:p>
      </dgm:t>
    </dgm:pt>
    <dgm:pt modelId="{47477EF3-984B-4170-B057-F3C1FBB619CB}" type="parTrans" cxnId="{DFFEE37C-9C18-4350-9623-E2FA940A59B8}">
      <dgm:prSet/>
      <dgm:spPr/>
      <dgm:t>
        <a:bodyPr/>
        <a:lstStyle/>
        <a:p>
          <a:endParaRPr lang="en-ZA"/>
        </a:p>
      </dgm:t>
    </dgm:pt>
    <dgm:pt modelId="{0808A30C-ED4C-4DB7-A0E8-F19886FF0680}" type="sibTrans" cxnId="{DFFEE37C-9C18-4350-9623-E2FA940A59B8}">
      <dgm:prSet/>
      <dgm:spPr/>
      <dgm:t>
        <a:bodyPr/>
        <a:lstStyle/>
        <a:p>
          <a:endParaRPr lang="en-ZA"/>
        </a:p>
      </dgm:t>
    </dgm:pt>
    <dgm:pt modelId="{21DD88B8-CA73-4FCC-ADDC-D6CB04C26B67}">
      <dgm:prSet phldrT="[Text]"/>
      <dgm:spPr/>
      <dgm:t>
        <a:bodyPr/>
        <a:lstStyle/>
        <a:p>
          <a:r>
            <a:rPr lang="en-ZA" dirty="0">
              <a:latin typeface="+mj-lt"/>
            </a:rPr>
            <a:t>Threats or attacks on journalists must be investigated by the IEC and relevant authorities with swift remedies provided</a:t>
          </a:r>
        </a:p>
      </dgm:t>
    </dgm:pt>
    <dgm:pt modelId="{CA929568-F275-4EBB-89E2-9E683DC5551B}" type="parTrans" cxnId="{1655D18A-4676-42A5-8990-B9D650989E10}">
      <dgm:prSet/>
      <dgm:spPr/>
      <dgm:t>
        <a:bodyPr/>
        <a:lstStyle/>
        <a:p>
          <a:endParaRPr lang="en-ZA"/>
        </a:p>
      </dgm:t>
    </dgm:pt>
    <dgm:pt modelId="{DFD55FD1-9FF9-415D-887C-81F507351B6D}" type="sibTrans" cxnId="{1655D18A-4676-42A5-8990-B9D650989E10}">
      <dgm:prSet/>
      <dgm:spPr/>
      <dgm:t>
        <a:bodyPr/>
        <a:lstStyle/>
        <a:p>
          <a:endParaRPr lang="en-ZA"/>
        </a:p>
      </dgm:t>
    </dgm:pt>
    <dgm:pt modelId="{7AAA261A-CEC6-4CDC-9224-C81D9D64AAB4}">
      <dgm:prSet phldrT="[Text]"/>
      <dgm:spPr/>
      <dgm:t>
        <a:bodyPr/>
        <a:lstStyle/>
        <a:p>
          <a:r>
            <a:rPr lang="en-ZA" dirty="0">
              <a:latin typeface="+mj-lt"/>
            </a:rPr>
            <a:t>COVID-19 regulations and protocols must be adhered to by the IEC, parties, candidates, voters and supporters</a:t>
          </a:r>
        </a:p>
      </dgm:t>
    </dgm:pt>
    <dgm:pt modelId="{209C6583-A62B-4DB5-A71E-FD55AF507157}" type="parTrans" cxnId="{CF5929A6-A27C-4704-A6E5-687ED3444824}">
      <dgm:prSet/>
      <dgm:spPr/>
      <dgm:t>
        <a:bodyPr/>
        <a:lstStyle/>
        <a:p>
          <a:endParaRPr lang="en-ZA"/>
        </a:p>
      </dgm:t>
    </dgm:pt>
    <dgm:pt modelId="{91091DFF-7C6A-4815-860A-98C439C5BA2C}" type="sibTrans" cxnId="{CF5929A6-A27C-4704-A6E5-687ED3444824}">
      <dgm:prSet/>
      <dgm:spPr/>
      <dgm:t>
        <a:bodyPr/>
        <a:lstStyle/>
        <a:p>
          <a:endParaRPr lang="en-ZA"/>
        </a:p>
      </dgm:t>
    </dgm:pt>
    <dgm:pt modelId="{B5AE8268-3C3E-45E3-AE90-F0793F8D8760}" type="pres">
      <dgm:prSet presAssocID="{C730C981-4716-4466-B644-C92F28203A94}" presName="Name0" presStyleCnt="0">
        <dgm:presLayoutVars>
          <dgm:dir/>
          <dgm:resizeHandles val="exact"/>
        </dgm:presLayoutVars>
      </dgm:prSet>
      <dgm:spPr/>
    </dgm:pt>
    <dgm:pt modelId="{5A7A89FB-E6BB-4E28-90A6-05FD65E23F1E}" type="pres">
      <dgm:prSet presAssocID="{C730C981-4716-4466-B644-C92F28203A94}" presName="fgShape" presStyleLbl="fgShp" presStyleIdx="0" presStyleCnt="1"/>
      <dgm:spPr/>
    </dgm:pt>
    <dgm:pt modelId="{B9E132DB-9BDC-4F3D-9F1D-B077065FD855}" type="pres">
      <dgm:prSet presAssocID="{C730C981-4716-4466-B644-C92F28203A94}" presName="linComp" presStyleCnt="0"/>
      <dgm:spPr/>
    </dgm:pt>
    <dgm:pt modelId="{A0746A97-EC3C-42E4-A838-97A8A20D9B4A}" type="pres">
      <dgm:prSet presAssocID="{50A4D688-A543-404E-BB47-158BC5178EF6}" presName="compNode" presStyleCnt="0"/>
      <dgm:spPr/>
    </dgm:pt>
    <dgm:pt modelId="{8DF968DD-3D7A-4AAA-BF7A-2EEE912C3671}" type="pres">
      <dgm:prSet presAssocID="{50A4D688-A543-404E-BB47-158BC5178EF6}" presName="bkgdShape" presStyleLbl="node1" presStyleIdx="0" presStyleCnt="4"/>
      <dgm:spPr/>
      <dgm:t>
        <a:bodyPr/>
        <a:lstStyle/>
        <a:p>
          <a:endParaRPr lang="en-US"/>
        </a:p>
      </dgm:t>
    </dgm:pt>
    <dgm:pt modelId="{F2E51A86-0D38-497E-8028-05E6699E8969}" type="pres">
      <dgm:prSet presAssocID="{50A4D688-A543-404E-BB47-158BC5178EF6}" presName="nodeTx" presStyleLbl="node1" presStyleIdx="0" presStyleCnt="4">
        <dgm:presLayoutVars>
          <dgm:bulletEnabled val="1"/>
        </dgm:presLayoutVars>
      </dgm:prSet>
      <dgm:spPr/>
      <dgm:t>
        <a:bodyPr/>
        <a:lstStyle/>
        <a:p>
          <a:endParaRPr lang="en-US"/>
        </a:p>
      </dgm:t>
    </dgm:pt>
    <dgm:pt modelId="{FFA8E6CD-1F2B-4CF6-B90F-A630E22C6496}" type="pres">
      <dgm:prSet presAssocID="{50A4D688-A543-404E-BB47-158BC5178EF6}" presName="invisiNode" presStyleLbl="node1" presStyleIdx="0" presStyleCnt="4"/>
      <dgm:spPr/>
    </dgm:pt>
    <dgm:pt modelId="{FE51FF49-9435-40AB-9716-882F1BA800E3}" type="pres">
      <dgm:prSet presAssocID="{50A4D688-A543-404E-BB47-158BC5178EF6}"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Handshake with solid fill"/>
        </a:ext>
      </dgm:extLst>
    </dgm:pt>
    <dgm:pt modelId="{10C1E0DC-4DD1-4092-9B2B-F0C7CFB96706}" type="pres">
      <dgm:prSet presAssocID="{F489B8FA-B184-4FC5-AE15-9130B7C01B44}" presName="sibTrans" presStyleLbl="sibTrans2D1" presStyleIdx="0" presStyleCnt="0"/>
      <dgm:spPr/>
      <dgm:t>
        <a:bodyPr/>
        <a:lstStyle/>
        <a:p>
          <a:endParaRPr lang="en-US"/>
        </a:p>
      </dgm:t>
    </dgm:pt>
    <dgm:pt modelId="{6BA17AB5-3322-4F5C-B214-E06C8FA6FA40}" type="pres">
      <dgm:prSet presAssocID="{33594FF1-8D89-4A10-90C5-262B1FEA59C5}" presName="compNode" presStyleCnt="0"/>
      <dgm:spPr/>
    </dgm:pt>
    <dgm:pt modelId="{1356B38B-1DEF-4F22-870E-134AFE465109}" type="pres">
      <dgm:prSet presAssocID="{33594FF1-8D89-4A10-90C5-262B1FEA59C5}" presName="bkgdShape" presStyleLbl="node1" presStyleIdx="1" presStyleCnt="4"/>
      <dgm:spPr/>
      <dgm:t>
        <a:bodyPr/>
        <a:lstStyle/>
        <a:p>
          <a:endParaRPr lang="en-US"/>
        </a:p>
      </dgm:t>
    </dgm:pt>
    <dgm:pt modelId="{BDBA68E9-8F92-458D-9CD5-E21238ADCDAA}" type="pres">
      <dgm:prSet presAssocID="{33594FF1-8D89-4A10-90C5-262B1FEA59C5}" presName="nodeTx" presStyleLbl="node1" presStyleIdx="1" presStyleCnt="4">
        <dgm:presLayoutVars>
          <dgm:bulletEnabled val="1"/>
        </dgm:presLayoutVars>
      </dgm:prSet>
      <dgm:spPr/>
      <dgm:t>
        <a:bodyPr/>
        <a:lstStyle/>
        <a:p>
          <a:endParaRPr lang="en-US"/>
        </a:p>
      </dgm:t>
    </dgm:pt>
    <dgm:pt modelId="{3D80C1F2-36C0-400B-A9C1-C1CC52149969}" type="pres">
      <dgm:prSet presAssocID="{33594FF1-8D89-4A10-90C5-262B1FEA59C5}" presName="invisiNode" presStyleLbl="node1" presStyleIdx="1" presStyleCnt="4"/>
      <dgm:spPr/>
    </dgm:pt>
    <dgm:pt modelId="{FDC2786E-11E9-4F96-8C8E-E763C7C46B2E}" type="pres">
      <dgm:prSet presAssocID="{33594FF1-8D89-4A10-90C5-262B1FEA59C5}" presName="imagNode"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dgm:spPr>
      <dgm:extLst>
        <a:ext uri="{E40237B7-FDA0-4F09-8148-C483321AD2D9}">
          <dgm14:cNvPr xmlns:dgm14="http://schemas.microsoft.com/office/drawing/2010/diagram" id="0" name="" descr="Chat with solid fill"/>
        </a:ext>
      </dgm:extLst>
    </dgm:pt>
    <dgm:pt modelId="{F10A1CF3-33D1-4959-AA10-270015CDDA23}" type="pres">
      <dgm:prSet presAssocID="{0808A30C-ED4C-4DB7-A0E8-F19886FF0680}" presName="sibTrans" presStyleLbl="sibTrans2D1" presStyleIdx="0" presStyleCnt="0"/>
      <dgm:spPr/>
      <dgm:t>
        <a:bodyPr/>
        <a:lstStyle/>
        <a:p>
          <a:endParaRPr lang="en-US"/>
        </a:p>
      </dgm:t>
    </dgm:pt>
    <dgm:pt modelId="{AC7CCC03-ED7C-4592-AAC6-76A65D14BC37}" type="pres">
      <dgm:prSet presAssocID="{21DD88B8-CA73-4FCC-ADDC-D6CB04C26B67}" presName="compNode" presStyleCnt="0"/>
      <dgm:spPr/>
    </dgm:pt>
    <dgm:pt modelId="{DD635341-4E3F-4A08-8CBC-3483981E6E35}" type="pres">
      <dgm:prSet presAssocID="{21DD88B8-CA73-4FCC-ADDC-D6CB04C26B67}" presName="bkgdShape" presStyleLbl="node1" presStyleIdx="2" presStyleCnt="4"/>
      <dgm:spPr/>
      <dgm:t>
        <a:bodyPr/>
        <a:lstStyle/>
        <a:p>
          <a:endParaRPr lang="en-US"/>
        </a:p>
      </dgm:t>
    </dgm:pt>
    <dgm:pt modelId="{58C2A965-B1BE-4CB9-B08A-2B1A4F15FBB8}" type="pres">
      <dgm:prSet presAssocID="{21DD88B8-CA73-4FCC-ADDC-D6CB04C26B67}" presName="nodeTx" presStyleLbl="node1" presStyleIdx="2" presStyleCnt="4">
        <dgm:presLayoutVars>
          <dgm:bulletEnabled val="1"/>
        </dgm:presLayoutVars>
      </dgm:prSet>
      <dgm:spPr/>
      <dgm:t>
        <a:bodyPr/>
        <a:lstStyle/>
        <a:p>
          <a:endParaRPr lang="en-US"/>
        </a:p>
      </dgm:t>
    </dgm:pt>
    <dgm:pt modelId="{C5F896CD-7163-4E4F-BA22-901AF3A9ABBA}" type="pres">
      <dgm:prSet presAssocID="{21DD88B8-CA73-4FCC-ADDC-D6CB04C26B67}" presName="invisiNode" presStyleLbl="node1" presStyleIdx="2" presStyleCnt="4"/>
      <dgm:spPr/>
    </dgm:pt>
    <dgm:pt modelId="{E8C93935-7547-492E-9E2C-580718D369A2}" type="pres">
      <dgm:prSet presAssocID="{21DD88B8-CA73-4FCC-ADDC-D6CB04C26B67}" presName="imagNode" presStyleLbl="fgImgPlace1" presStyleIdx="2" presStyleCnt="4"/>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dgm:spPr>
      <dgm:extLst>
        <a:ext uri="{E40237B7-FDA0-4F09-8148-C483321AD2D9}">
          <dgm14:cNvPr xmlns:dgm14="http://schemas.microsoft.com/office/drawing/2010/diagram" id="0" name="" descr="Handcuffs with solid fill"/>
        </a:ext>
      </dgm:extLst>
    </dgm:pt>
    <dgm:pt modelId="{2A29F436-7013-474A-AB0F-D85098C41577}" type="pres">
      <dgm:prSet presAssocID="{DFD55FD1-9FF9-415D-887C-81F507351B6D}" presName="sibTrans" presStyleLbl="sibTrans2D1" presStyleIdx="0" presStyleCnt="0"/>
      <dgm:spPr/>
      <dgm:t>
        <a:bodyPr/>
        <a:lstStyle/>
        <a:p>
          <a:endParaRPr lang="en-US"/>
        </a:p>
      </dgm:t>
    </dgm:pt>
    <dgm:pt modelId="{8A51463A-4B20-452B-8A3C-80F090874CD1}" type="pres">
      <dgm:prSet presAssocID="{7AAA261A-CEC6-4CDC-9224-C81D9D64AAB4}" presName="compNode" presStyleCnt="0"/>
      <dgm:spPr/>
    </dgm:pt>
    <dgm:pt modelId="{1C3F850E-95B0-49DF-A787-494BD9B113C8}" type="pres">
      <dgm:prSet presAssocID="{7AAA261A-CEC6-4CDC-9224-C81D9D64AAB4}" presName="bkgdShape" presStyleLbl="node1" presStyleIdx="3" presStyleCnt="4"/>
      <dgm:spPr/>
      <dgm:t>
        <a:bodyPr/>
        <a:lstStyle/>
        <a:p>
          <a:endParaRPr lang="en-US"/>
        </a:p>
      </dgm:t>
    </dgm:pt>
    <dgm:pt modelId="{B2C94BE3-3008-409E-BE04-D9D80F5A51CC}" type="pres">
      <dgm:prSet presAssocID="{7AAA261A-CEC6-4CDC-9224-C81D9D64AAB4}" presName="nodeTx" presStyleLbl="node1" presStyleIdx="3" presStyleCnt="4">
        <dgm:presLayoutVars>
          <dgm:bulletEnabled val="1"/>
        </dgm:presLayoutVars>
      </dgm:prSet>
      <dgm:spPr/>
      <dgm:t>
        <a:bodyPr/>
        <a:lstStyle/>
        <a:p>
          <a:endParaRPr lang="en-US"/>
        </a:p>
      </dgm:t>
    </dgm:pt>
    <dgm:pt modelId="{8E85E217-0C0A-4C87-9083-0B55836B3A08}" type="pres">
      <dgm:prSet presAssocID="{7AAA261A-CEC6-4CDC-9224-C81D9D64AAB4}" presName="invisiNode" presStyleLbl="node1" presStyleIdx="3" presStyleCnt="4"/>
      <dgm:spPr/>
    </dgm:pt>
    <dgm:pt modelId="{55E75733-9FC3-4655-9E76-9169F6E598DF}" type="pres">
      <dgm:prSet presAssocID="{7AAA261A-CEC6-4CDC-9224-C81D9D64AAB4}" presName="imagNode"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dgm:spPr>
      <dgm:extLst>
        <a:ext uri="{E40237B7-FDA0-4F09-8148-C483321AD2D9}">
          <dgm14:cNvPr xmlns:dgm14="http://schemas.microsoft.com/office/drawing/2010/diagram" id="0" name="" descr="Surgical mask with solid fill"/>
        </a:ext>
      </dgm:extLst>
    </dgm:pt>
  </dgm:ptLst>
  <dgm:cxnLst>
    <dgm:cxn modelId="{A8CE830E-6C29-437A-BA45-2F4C8E4B59E4}" type="presOf" srcId="{0808A30C-ED4C-4DB7-A0E8-F19886FF0680}" destId="{F10A1CF3-33D1-4959-AA10-270015CDDA23}" srcOrd="0" destOrd="0" presId="urn:microsoft.com/office/officeart/2005/8/layout/hList7"/>
    <dgm:cxn modelId="{83F7825A-E012-4F56-B27A-0844F33A124A}" type="presOf" srcId="{33594FF1-8D89-4A10-90C5-262B1FEA59C5}" destId="{BDBA68E9-8F92-458D-9CD5-E21238ADCDAA}" srcOrd="1" destOrd="0" presId="urn:microsoft.com/office/officeart/2005/8/layout/hList7"/>
    <dgm:cxn modelId="{7DE115B6-6FEF-4B5D-8425-661E6D63F989}" type="presOf" srcId="{DFD55FD1-9FF9-415D-887C-81F507351B6D}" destId="{2A29F436-7013-474A-AB0F-D85098C41577}" srcOrd="0" destOrd="0" presId="urn:microsoft.com/office/officeart/2005/8/layout/hList7"/>
    <dgm:cxn modelId="{1655D18A-4676-42A5-8990-B9D650989E10}" srcId="{C730C981-4716-4466-B644-C92F28203A94}" destId="{21DD88B8-CA73-4FCC-ADDC-D6CB04C26B67}" srcOrd="2" destOrd="0" parTransId="{CA929568-F275-4EBB-89E2-9E683DC5551B}" sibTransId="{DFD55FD1-9FF9-415D-887C-81F507351B6D}"/>
    <dgm:cxn modelId="{D713627C-171F-4BB3-93DA-3BA92C7B719C}" type="presOf" srcId="{50A4D688-A543-404E-BB47-158BC5178EF6}" destId="{F2E51A86-0D38-497E-8028-05E6699E8969}" srcOrd="1" destOrd="0" presId="urn:microsoft.com/office/officeart/2005/8/layout/hList7"/>
    <dgm:cxn modelId="{57978F8E-8570-4EF0-ABD6-28850F6508D8}" type="presOf" srcId="{7AAA261A-CEC6-4CDC-9224-C81D9D64AAB4}" destId="{1C3F850E-95B0-49DF-A787-494BD9B113C8}" srcOrd="0" destOrd="0" presId="urn:microsoft.com/office/officeart/2005/8/layout/hList7"/>
    <dgm:cxn modelId="{8E9569FF-B3C4-475E-8581-F3E04C71DB02}" type="presOf" srcId="{33594FF1-8D89-4A10-90C5-262B1FEA59C5}" destId="{1356B38B-1DEF-4F22-870E-134AFE465109}" srcOrd="0" destOrd="0" presId="urn:microsoft.com/office/officeart/2005/8/layout/hList7"/>
    <dgm:cxn modelId="{BD564307-253A-420B-B16D-77F7E2BD7982}" srcId="{C730C981-4716-4466-B644-C92F28203A94}" destId="{50A4D688-A543-404E-BB47-158BC5178EF6}" srcOrd="0" destOrd="0" parTransId="{4D399552-F6A7-4049-9D77-3A15828DD460}" sibTransId="{F489B8FA-B184-4FC5-AE15-9130B7C01B44}"/>
    <dgm:cxn modelId="{DFFEE37C-9C18-4350-9623-E2FA940A59B8}" srcId="{C730C981-4716-4466-B644-C92F28203A94}" destId="{33594FF1-8D89-4A10-90C5-262B1FEA59C5}" srcOrd="1" destOrd="0" parTransId="{47477EF3-984B-4170-B057-F3C1FBB619CB}" sibTransId="{0808A30C-ED4C-4DB7-A0E8-F19886FF0680}"/>
    <dgm:cxn modelId="{4FDB712E-E797-4D4E-A6FE-0503BF0B17A6}" type="presOf" srcId="{50A4D688-A543-404E-BB47-158BC5178EF6}" destId="{8DF968DD-3D7A-4AAA-BF7A-2EEE912C3671}" srcOrd="0" destOrd="0" presId="urn:microsoft.com/office/officeart/2005/8/layout/hList7"/>
    <dgm:cxn modelId="{0E110E92-C093-4CEF-ABC5-15D8161056FB}" type="presOf" srcId="{21DD88B8-CA73-4FCC-ADDC-D6CB04C26B67}" destId="{DD635341-4E3F-4A08-8CBC-3483981E6E35}" srcOrd="0" destOrd="0" presId="urn:microsoft.com/office/officeart/2005/8/layout/hList7"/>
    <dgm:cxn modelId="{DECE0FDC-4425-4FA3-B7BF-C18DBCD1A88F}" type="presOf" srcId="{21DD88B8-CA73-4FCC-ADDC-D6CB04C26B67}" destId="{58C2A965-B1BE-4CB9-B08A-2B1A4F15FBB8}" srcOrd="1" destOrd="0" presId="urn:microsoft.com/office/officeart/2005/8/layout/hList7"/>
    <dgm:cxn modelId="{BE3F6011-A971-4AE8-8D4B-1D49A7F9C633}" type="presOf" srcId="{C730C981-4716-4466-B644-C92F28203A94}" destId="{B5AE8268-3C3E-45E3-AE90-F0793F8D8760}" srcOrd="0" destOrd="0" presId="urn:microsoft.com/office/officeart/2005/8/layout/hList7"/>
    <dgm:cxn modelId="{CD998C8A-29B6-4298-AAC4-B35237B5BAB1}" type="presOf" srcId="{7AAA261A-CEC6-4CDC-9224-C81D9D64AAB4}" destId="{B2C94BE3-3008-409E-BE04-D9D80F5A51CC}" srcOrd="1" destOrd="0" presId="urn:microsoft.com/office/officeart/2005/8/layout/hList7"/>
    <dgm:cxn modelId="{CF5929A6-A27C-4704-A6E5-687ED3444824}" srcId="{C730C981-4716-4466-B644-C92F28203A94}" destId="{7AAA261A-CEC6-4CDC-9224-C81D9D64AAB4}" srcOrd="3" destOrd="0" parTransId="{209C6583-A62B-4DB5-A71E-FD55AF507157}" sibTransId="{91091DFF-7C6A-4815-860A-98C439C5BA2C}"/>
    <dgm:cxn modelId="{328E0025-6898-4B4C-ADEB-4CAF791DAE65}" type="presOf" srcId="{F489B8FA-B184-4FC5-AE15-9130B7C01B44}" destId="{10C1E0DC-4DD1-4092-9B2B-F0C7CFB96706}" srcOrd="0" destOrd="0" presId="urn:microsoft.com/office/officeart/2005/8/layout/hList7"/>
    <dgm:cxn modelId="{90A7E572-A9FF-4C99-A942-1CA21912DDD4}" type="presParOf" srcId="{B5AE8268-3C3E-45E3-AE90-F0793F8D8760}" destId="{5A7A89FB-E6BB-4E28-90A6-05FD65E23F1E}" srcOrd="0" destOrd="0" presId="urn:microsoft.com/office/officeart/2005/8/layout/hList7"/>
    <dgm:cxn modelId="{58CB80E1-12DE-411B-B30D-DA0ED3688CD7}" type="presParOf" srcId="{B5AE8268-3C3E-45E3-AE90-F0793F8D8760}" destId="{B9E132DB-9BDC-4F3D-9F1D-B077065FD855}" srcOrd="1" destOrd="0" presId="urn:microsoft.com/office/officeart/2005/8/layout/hList7"/>
    <dgm:cxn modelId="{280BD7D0-10BE-4AF2-8D1A-4EF7061FEEDF}" type="presParOf" srcId="{B9E132DB-9BDC-4F3D-9F1D-B077065FD855}" destId="{A0746A97-EC3C-42E4-A838-97A8A20D9B4A}" srcOrd="0" destOrd="0" presId="urn:microsoft.com/office/officeart/2005/8/layout/hList7"/>
    <dgm:cxn modelId="{3711D5E2-11EC-4CBF-84D8-E8209F47D526}" type="presParOf" srcId="{A0746A97-EC3C-42E4-A838-97A8A20D9B4A}" destId="{8DF968DD-3D7A-4AAA-BF7A-2EEE912C3671}" srcOrd="0" destOrd="0" presId="urn:microsoft.com/office/officeart/2005/8/layout/hList7"/>
    <dgm:cxn modelId="{860323E9-B9B3-4692-823F-9E35651DE7A8}" type="presParOf" srcId="{A0746A97-EC3C-42E4-A838-97A8A20D9B4A}" destId="{F2E51A86-0D38-497E-8028-05E6699E8969}" srcOrd="1" destOrd="0" presId="urn:microsoft.com/office/officeart/2005/8/layout/hList7"/>
    <dgm:cxn modelId="{8FCD71D4-0B3E-4C6F-A3E3-4F6D624EA856}" type="presParOf" srcId="{A0746A97-EC3C-42E4-A838-97A8A20D9B4A}" destId="{FFA8E6CD-1F2B-4CF6-B90F-A630E22C6496}" srcOrd="2" destOrd="0" presId="urn:microsoft.com/office/officeart/2005/8/layout/hList7"/>
    <dgm:cxn modelId="{B7CB246E-05D9-499B-BFF5-0CC0C26B1975}" type="presParOf" srcId="{A0746A97-EC3C-42E4-A838-97A8A20D9B4A}" destId="{FE51FF49-9435-40AB-9716-882F1BA800E3}" srcOrd="3" destOrd="0" presId="urn:microsoft.com/office/officeart/2005/8/layout/hList7"/>
    <dgm:cxn modelId="{0ACEA3A1-679B-4886-9EBF-C764C1E1CED0}" type="presParOf" srcId="{B9E132DB-9BDC-4F3D-9F1D-B077065FD855}" destId="{10C1E0DC-4DD1-4092-9B2B-F0C7CFB96706}" srcOrd="1" destOrd="0" presId="urn:microsoft.com/office/officeart/2005/8/layout/hList7"/>
    <dgm:cxn modelId="{C48E21C1-FBEF-46FD-863C-8EE41C7A4C5C}" type="presParOf" srcId="{B9E132DB-9BDC-4F3D-9F1D-B077065FD855}" destId="{6BA17AB5-3322-4F5C-B214-E06C8FA6FA40}" srcOrd="2" destOrd="0" presId="urn:microsoft.com/office/officeart/2005/8/layout/hList7"/>
    <dgm:cxn modelId="{25AAD5B9-B29F-4A87-AC4C-171BD740B1C8}" type="presParOf" srcId="{6BA17AB5-3322-4F5C-B214-E06C8FA6FA40}" destId="{1356B38B-1DEF-4F22-870E-134AFE465109}" srcOrd="0" destOrd="0" presId="urn:microsoft.com/office/officeart/2005/8/layout/hList7"/>
    <dgm:cxn modelId="{5ABE8F9F-78B7-41FC-8BD8-14F58CA87E97}" type="presParOf" srcId="{6BA17AB5-3322-4F5C-B214-E06C8FA6FA40}" destId="{BDBA68E9-8F92-458D-9CD5-E21238ADCDAA}" srcOrd="1" destOrd="0" presId="urn:microsoft.com/office/officeart/2005/8/layout/hList7"/>
    <dgm:cxn modelId="{29BADE4D-95A6-4CB2-BB4C-EBE6D6D6F361}" type="presParOf" srcId="{6BA17AB5-3322-4F5C-B214-E06C8FA6FA40}" destId="{3D80C1F2-36C0-400B-A9C1-C1CC52149969}" srcOrd="2" destOrd="0" presId="urn:microsoft.com/office/officeart/2005/8/layout/hList7"/>
    <dgm:cxn modelId="{6DFEB829-D34E-45FE-925E-4EAEBB959E91}" type="presParOf" srcId="{6BA17AB5-3322-4F5C-B214-E06C8FA6FA40}" destId="{FDC2786E-11E9-4F96-8C8E-E763C7C46B2E}" srcOrd="3" destOrd="0" presId="urn:microsoft.com/office/officeart/2005/8/layout/hList7"/>
    <dgm:cxn modelId="{F7094060-19F8-499C-8384-A3148C8A6BA4}" type="presParOf" srcId="{B9E132DB-9BDC-4F3D-9F1D-B077065FD855}" destId="{F10A1CF3-33D1-4959-AA10-270015CDDA23}" srcOrd="3" destOrd="0" presId="urn:microsoft.com/office/officeart/2005/8/layout/hList7"/>
    <dgm:cxn modelId="{DD2A6ADA-9053-4E7F-80E5-060766BA7FA1}" type="presParOf" srcId="{B9E132DB-9BDC-4F3D-9F1D-B077065FD855}" destId="{AC7CCC03-ED7C-4592-AAC6-76A65D14BC37}" srcOrd="4" destOrd="0" presId="urn:microsoft.com/office/officeart/2005/8/layout/hList7"/>
    <dgm:cxn modelId="{1C8FA21F-F859-4DE3-AD88-A496622D3C8D}" type="presParOf" srcId="{AC7CCC03-ED7C-4592-AAC6-76A65D14BC37}" destId="{DD635341-4E3F-4A08-8CBC-3483981E6E35}" srcOrd="0" destOrd="0" presId="urn:microsoft.com/office/officeart/2005/8/layout/hList7"/>
    <dgm:cxn modelId="{26C08F84-BBFE-498C-8FB8-26AC4BE12557}" type="presParOf" srcId="{AC7CCC03-ED7C-4592-AAC6-76A65D14BC37}" destId="{58C2A965-B1BE-4CB9-B08A-2B1A4F15FBB8}" srcOrd="1" destOrd="0" presId="urn:microsoft.com/office/officeart/2005/8/layout/hList7"/>
    <dgm:cxn modelId="{0BCDB729-CB15-47C0-AB7B-23DDA6E172C7}" type="presParOf" srcId="{AC7CCC03-ED7C-4592-AAC6-76A65D14BC37}" destId="{C5F896CD-7163-4E4F-BA22-901AF3A9ABBA}" srcOrd="2" destOrd="0" presId="urn:microsoft.com/office/officeart/2005/8/layout/hList7"/>
    <dgm:cxn modelId="{0493B185-035D-4A31-88B6-95078CA2D3A6}" type="presParOf" srcId="{AC7CCC03-ED7C-4592-AAC6-76A65D14BC37}" destId="{E8C93935-7547-492E-9E2C-580718D369A2}" srcOrd="3" destOrd="0" presId="urn:microsoft.com/office/officeart/2005/8/layout/hList7"/>
    <dgm:cxn modelId="{12976B5E-5E9E-4258-B520-41095617116D}" type="presParOf" srcId="{B9E132DB-9BDC-4F3D-9F1D-B077065FD855}" destId="{2A29F436-7013-474A-AB0F-D85098C41577}" srcOrd="5" destOrd="0" presId="urn:microsoft.com/office/officeart/2005/8/layout/hList7"/>
    <dgm:cxn modelId="{40BF61E2-9704-490B-984C-E998E32EAD0C}" type="presParOf" srcId="{B9E132DB-9BDC-4F3D-9F1D-B077065FD855}" destId="{8A51463A-4B20-452B-8A3C-80F090874CD1}" srcOrd="6" destOrd="0" presId="urn:microsoft.com/office/officeart/2005/8/layout/hList7"/>
    <dgm:cxn modelId="{0806E937-3780-4FB9-AEF4-79D955E6F03C}" type="presParOf" srcId="{8A51463A-4B20-452B-8A3C-80F090874CD1}" destId="{1C3F850E-95B0-49DF-A787-494BD9B113C8}" srcOrd="0" destOrd="0" presId="urn:microsoft.com/office/officeart/2005/8/layout/hList7"/>
    <dgm:cxn modelId="{710E25A6-7F8C-43D0-8EC1-32971DF5B1BD}" type="presParOf" srcId="{8A51463A-4B20-452B-8A3C-80F090874CD1}" destId="{B2C94BE3-3008-409E-BE04-D9D80F5A51CC}" srcOrd="1" destOrd="0" presId="urn:microsoft.com/office/officeart/2005/8/layout/hList7"/>
    <dgm:cxn modelId="{1817A4C9-1E9E-4E4B-BC54-5B02878E8666}" type="presParOf" srcId="{8A51463A-4B20-452B-8A3C-80F090874CD1}" destId="{8E85E217-0C0A-4C87-9083-0B55836B3A08}" srcOrd="2" destOrd="0" presId="urn:microsoft.com/office/officeart/2005/8/layout/hList7"/>
    <dgm:cxn modelId="{1BEFAB68-5F42-4DD1-9EBC-5E7FE9729617}" type="presParOf" srcId="{8A51463A-4B20-452B-8A3C-80F090874CD1}" destId="{55E75733-9FC3-4655-9E76-9169F6E598D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B8159-9AA1-4703-83D7-15B91952D323}">
      <dsp:nvSpPr>
        <dsp:cNvPr id="0" name=""/>
        <dsp:cNvSpPr/>
      </dsp:nvSpPr>
      <dsp:spPr>
        <a:xfrm>
          <a:off x="-7755416" y="-1184976"/>
          <a:ext cx="9227952" cy="9227952"/>
        </a:xfrm>
        <a:prstGeom prst="blockArc">
          <a:avLst>
            <a:gd name="adj1" fmla="val 18900000"/>
            <a:gd name="adj2" fmla="val 2700000"/>
            <a:gd name="adj3" fmla="val 234"/>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750AA-1CB5-4D98-A4A1-F040DF85A1FE}">
      <dsp:nvSpPr>
        <dsp:cNvPr id="0" name=""/>
        <dsp:cNvSpPr/>
      </dsp:nvSpPr>
      <dsp:spPr>
        <a:xfrm>
          <a:off x="642720" y="428487"/>
          <a:ext cx="5650620" cy="8575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8100" rIns="38100" bIns="38100" numCol="1" spcCol="1270" anchor="ctr" anchorCtr="0">
          <a:noAutofit/>
        </a:bodyPr>
        <a:lstStyle/>
        <a:p>
          <a:pPr lvl="0" algn="l" defTabSz="666750">
            <a:lnSpc>
              <a:spcPct val="90000"/>
            </a:lnSpc>
            <a:spcBef>
              <a:spcPct val="0"/>
            </a:spcBef>
            <a:spcAft>
              <a:spcPct val="35000"/>
            </a:spcAft>
          </a:pPr>
          <a:r>
            <a:rPr lang="en-ZA" sz="1500" kern="1200" dirty="0">
              <a:latin typeface="+mj-lt"/>
            </a:rPr>
            <a:t>Key regional and international guidance</a:t>
          </a:r>
        </a:p>
      </dsp:txBody>
      <dsp:txXfrm>
        <a:off x="642720" y="428487"/>
        <a:ext cx="5650620" cy="857524"/>
      </dsp:txXfrm>
    </dsp:sp>
    <dsp:sp modelId="{58770EC0-3326-4AA2-A49B-8707890E519A}">
      <dsp:nvSpPr>
        <dsp:cNvPr id="0" name=""/>
        <dsp:cNvSpPr/>
      </dsp:nvSpPr>
      <dsp:spPr>
        <a:xfrm>
          <a:off x="106768" y="321297"/>
          <a:ext cx="1071905" cy="1071905"/>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CC77A4-499B-4BE5-9D9A-14A5EA831EB7}">
      <dsp:nvSpPr>
        <dsp:cNvPr id="0" name=""/>
        <dsp:cNvSpPr/>
      </dsp:nvSpPr>
      <dsp:spPr>
        <a:xfrm>
          <a:off x="1257197" y="1714362"/>
          <a:ext cx="5036143" cy="8575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8100" rIns="38100" bIns="38100" numCol="1" spcCol="1270" anchor="ctr" anchorCtr="0">
          <a:noAutofit/>
        </a:bodyPr>
        <a:lstStyle/>
        <a:p>
          <a:pPr lvl="0" algn="l" defTabSz="666750">
            <a:lnSpc>
              <a:spcPct val="90000"/>
            </a:lnSpc>
            <a:spcBef>
              <a:spcPct val="0"/>
            </a:spcBef>
            <a:spcAft>
              <a:spcPct val="35000"/>
            </a:spcAft>
          </a:pPr>
          <a:r>
            <a:rPr lang="en-ZA" sz="1500" kern="1200" dirty="0">
              <a:latin typeface="+mj-lt"/>
            </a:rPr>
            <a:t>Media access to key events during the election period</a:t>
          </a:r>
        </a:p>
      </dsp:txBody>
      <dsp:txXfrm>
        <a:off x="1257197" y="1714362"/>
        <a:ext cx="5036143" cy="857524"/>
      </dsp:txXfrm>
    </dsp:sp>
    <dsp:sp modelId="{43FE64C1-EA30-4373-BCE1-E64AEE6E2381}">
      <dsp:nvSpPr>
        <dsp:cNvPr id="0" name=""/>
        <dsp:cNvSpPr/>
      </dsp:nvSpPr>
      <dsp:spPr>
        <a:xfrm>
          <a:off x="721244" y="1607172"/>
          <a:ext cx="1071905" cy="1071905"/>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6952E0-C312-4768-8402-4085252531CE}">
      <dsp:nvSpPr>
        <dsp:cNvPr id="0" name=""/>
        <dsp:cNvSpPr/>
      </dsp:nvSpPr>
      <dsp:spPr>
        <a:xfrm>
          <a:off x="1445792" y="3000237"/>
          <a:ext cx="4847548" cy="8575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8100" rIns="38100" bIns="38100" numCol="1" spcCol="1270" anchor="ctr" anchorCtr="0">
          <a:noAutofit/>
        </a:bodyPr>
        <a:lstStyle/>
        <a:p>
          <a:pPr lvl="0" algn="l" defTabSz="666750">
            <a:lnSpc>
              <a:spcPct val="90000"/>
            </a:lnSpc>
            <a:spcBef>
              <a:spcPct val="0"/>
            </a:spcBef>
            <a:spcAft>
              <a:spcPct val="35000"/>
            </a:spcAft>
          </a:pPr>
          <a:r>
            <a:rPr lang="en-ZA" sz="1500" kern="1200" dirty="0">
              <a:latin typeface="+mj-lt"/>
            </a:rPr>
            <a:t>Internet access and zero-rating of election-related content</a:t>
          </a:r>
        </a:p>
      </dsp:txBody>
      <dsp:txXfrm>
        <a:off x="1445792" y="3000237"/>
        <a:ext cx="4847548" cy="857524"/>
      </dsp:txXfrm>
    </dsp:sp>
    <dsp:sp modelId="{C8704200-0DCE-4E55-9C35-D4209AE372EA}">
      <dsp:nvSpPr>
        <dsp:cNvPr id="0" name=""/>
        <dsp:cNvSpPr/>
      </dsp:nvSpPr>
      <dsp:spPr>
        <a:xfrm>
          <a:off x="909839" y="2893047"/>
          <a:ext cx="1071905" cy="1071905"/>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D191C2-748F-4B4C-AA7B-03F93F1F514C}">
      <dsp:nvSpPr>
        <dsp:cNvPr id="0" name=""/>
        <dsp:cNvSpPr/>
      </dsp:nvSpPr>
      <dsp:spPr>
        <a:xfrm>
          <a:off x="1257197" y="4286112"/>
          <a:ext cx="5036143" cy="8575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8100" rIns="38100" bIns="38100" numCol="1" spcCol="1270" anchor="ctr" anchorCtr="0">
          <a:noAutofit/>
        </a:bodyPr>
        <a:lstStyle/>
        <a:p>
          <a:pPr lvl="0" algn="l" defTabSz="666750">
            <a:lnSpc>
              <a:spcPct val="90000"/>
            </a:lnSpc>
            <a:spcBef>
              <a:spcPct val="0"/>
            </a:spcBef>
            <a:spcAft>
              <a:spcPct val="35000"/>
            </a:spcAft>
          </a:pPr>
          <a:r>
            <a:rPr lang="en-ZA" sz="1500" kern="1200" dirty="0">
              <a:latin typeface="+mj-lt"/>
            </a:rPr>
            <a:t>Disinformation during the election period</a:t>
          </a:r>
        </a:p>
      </dsp:txBody>
      <dsp:txXfrm>
        <a:off x="1257197" y="4286112"/>
        <a:ext cx="5036143" cy="857524"/>
      </dsp:txXfrm>
    </dsp:sp>
    <dsp:sp modelId="{190DD258-6628-43BF-B4B9-E0A659F7A32F}">
      <dsp:nvSpPr>
        <dsp:cNvPr id="0" name=""/>
        <dsp:cNvSpPr/>
      </dsp:nvSpPr>
      <dsp:spPr>
        <a:xfrm>
          <a:off x="721244" y="4178922"/>
          <a:ext cx="1071905" cy="1071905"/>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98BDCF-38B3-4B86-AA7A-4EE84C70161F}">
      <dsp:nvSpPr>
        <dsp:cNvPr id="0" name=""/>
        <dsp:cNvSpPr/>
      </dsp:nvSpPr>
      <dsp:spPr>
        <a:xfrm>
          <a:off x="642720" y="5571987"/>
          <a:ext cx="5650620" cy="85752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8100" rIns="38100" bIns="38100" numCol="1" spcCol="1270" anchor="ctr" anchorCtr="0">
          <a:noAutofit/>
        </a:bodyPr>
        <a:lstStyle/>
        <a:p>
          <a:pPr lvl="0" algn="l" defTabSz="666750">
            <a:lnSpc>
              <a:spcPct val="90000"/>
            </a:lnSpc>
            <a:spcBef>
              <a:spcPct val="0"/>
            </a:spcBef>
            <a:spcAft>
              <a:spcPct val="35000"/>
            </a:spcAft>
          </a:pPr>
          <a:r>
            <a:rPr lang="en-ZA" sz="1500" kern="1200" dirty="0">
              <a:latin typeface="+mj-lt"/>
            </a:rPr>
            <a:t>Safety of journalists</a:t>
          </a:r>
        </a:p>
      </dsp:txBody>
      <dsp:txXfrm>
        <a:off x="642720" y="5571987"/>
        <a:ext cx="5650620" cy="857524"/>
      </dsp:txXfrm>
    </dsp:sp>
    <dsp:sp modelId="{D21AD210-C1D5-4F10-86E6-EAA23C5DB88B}">
      <dsp:nvSpPr>
        <dsp:cNvPr id="0" name=""/>
        <dsp:cNvSpPr/>
      </dsp:nvSpPr>
      <dsp:spPr>
        <a:xfrm>
          <a:off x="106768" y="5464797"/>
          <a:ext cx="1071905" cy="1071905"/>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563FB-AEC7-403B-80CE-44F0176EE07F}">
      <dsp:nvSpPr>
        <dsp:cNvPr id="0" name=""/>
        <dsp:cNvSpPr/>
      </dsp:nvSpPr>
      <dsp:spPr>
        <a:xfrm>
          <a:off x="655199" y="214090"/>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Update the electoral calendar</a:t>
          </a:r>
        </a:p>
      </dsp:txBody>
      <dsp:txXfrm>
        <a:off x="655199" y="214090"/>
        <a:ext cx="3450936" cy="1078417"/>
      </dsp:txXfrm>
    </dsp:sp>
    <dsp:sp modelId="{DB5203A8-54A6-4BD5-8A20-C78F9E9B48A5}">
      <dsp:nvSpPr>
        <dsp:cNvPr id="0" name=""/>
        <dsp:cNvSpPr/>
      </dsp:nvSpPr>
      <dsp:spPr>
        <a:xfrm>
          <a:off x="511410" y="58319"/>
          <a:ext cx="754892" cy="11323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3BC29F-B5B0-44F2-AA78-311930BD4CF8}">
      <dsp:nvSpPr>
        <dsp:cNvPr id="0" name=""/>
        <dsp:cNvSpPr/>
      </dsp:nvSpPr>
      <dsp:spPr>
        <a:xfrm>
          <a:off x="4410675" y="214090"/>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Electoral gatherings and campaigns</a:t>
          </a:r>
        </a:p>
      </dsp:txBody>
      <dsp:txXfrm>
        <a:off x="4410675" y="214090"/>
        <a:ext cx="3450936" cy="1078417"/>
      </dsp:txXfrm>
    </dsp:sp>
    <dsp:sp modelId="{56858582-B894-4022-A6D1-B6F3915A3E14}">
      <dsp:nvSpPr>
        <dsp:cNvPr id="0" name=""/>
        <dsp:cNvSpPr/>
      </dsp:nvSpPr>
      <dsp:spPr>
        <a:xfrm>
          <a:off x="4266886" y="58319"/>
          <a:ext cx="754892" cy="11323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70595D-F9C4-4761-B330-87B06B3EE675}">
      <dsp:nvSpPr>
        <dsp:cNvPr id="0" name=""/>
        <dsp:cNvSpPr/>
      </dsp:nvSpPr>
      <dsp:spPr>
        <a:xfrm>
          <a:off x="8166151" y="214090"/>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Health measures enforced without discrimination</a:t>
          </a:r>
        </a:p>
      </dsp:txBody>
      <dsp:txXfrm>
        <a:off x="8166151" y="214090"/>
        <a:ext cx="3450936" cy="1078417"/>
      </dsp:txXfrm>
    </dsp:sp>
    <dsp:sp modelId="{D90DFE8F-0820-4F49-A8D6-3652F8EB01BC}">
      <dsp:nvSpPr>
        <dsp:cNvPr id="0" name=""/>
        <dsp:cNvSpPr/>
      </dsp:nvSpPr>
      <dsp:spPr>
        <a:xfrm>
          <a:off x="8022362" y="58319"/>
          <a:ext cx="754892" cy="1132338"/>
        </a:xfrm>
        <a:prstGeom prst="rect">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F116D2-5F32-46C5-A3FF-2BF361169657}">
      <dsp:nvSpPr>
        <dsp:cNvPr id="0" name=""/>
        <dsp:cNvSpPr/>
      </dsp:nvSpPr>
      <dsp:spPr>
        <a:xfrm>
          <a:off x="655199" y="1571698"/>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Physical distancing and hygiene protocols</a:t>
          </a:r>
        </a:p>
      </dsp:txBody>
      <dsp:txXfrm>
        <a:off x="655199" y="1571698"/>
        <a:ext cx="3450936" cy="1078417"/>
      </dsp:txXfrm>
    </dsp:sp>
    <dsp:sp modelId="{7DEA80B8-6FDF-4926-9349-CB61E84FD8AA}">
      <dsp:nvSpPr>
        <dsp:cNvPr id="0" name=""/>
        <dsp:cNvSpPr/>
      </dsp:nvSpPr>
      <dsp:spPr>
        <a:xfrm>
          <a:off x="511410" y="1415927"/>
          <a:ext cx="754892" cy="1132338"/>
        </a:xfrm>
        <a:prstGeom prst="rect">
          <a:avLst/>
        </a:prstGeom>
        <a:blipFill>
          <a:blip xmlns:r="http://schemas.openxmlformats.org/officeDocument/2006/relationships" r:embed="rId7">
            <a:extLst>
              <a:ext uri="{96DAC541-7B7A-43D3-8B79-37D633B846F1}">
                <asvg:svgBlip xmlns:asvg="http://schemas.microsoft.com/office/drawing/2016/SVG/main" xmlns="" r:embed="rId8"/>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D32263-11E1-48E6-9E42-8AA940AB817B}">
      <dsp:nvSpPr>
        <dsp:cNvPr id="0" name=""/>
        <dsp:cNvSpPr/>
      </dsp:nvSpPr>
      <dsp:spPr>
        <a:xfrm>
          <a:off x="4410675" y="1571698"/>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Sanitisation of polling stations</a:t>
          </a:r>
        </a:p>
      </dsp:txBody>
      <dsp:txXfrm>
        <a:off x="4410675" y="1571698"/>
        <a:ext cx="3450936" cy="1078417"/>
      </dsp:txXfrm>
    </dsp:sp>
    <dsp:sp modelId="{04354DBC-8E49-4D51-B133-51CF810AB068}">
      <dsp:nvSpPr>
        <dsp:cNvPr id="0" name=""/>
        <dsp:cNvSpPr/>
      </dsp:nvSpPr>
      <dsp:spPr>
        <a:xfrm>
          <a:off x="4266886" y="1415927"/>
          <a:ext cx="754892" cy="1132338"/>
        </a:xfrm>
        <a:prstGeom prst="rect">
          <a:avLst/>
        </a:prstGeom>
        <a:blipFill>
          <a:blip xmlns:r="http://schemas.openxmlformats.org/officeDocument/2006/relationships" r:embed="rId9">
            <a:extLst>
              <a:ext uri="{96DAC541-7B7A-43D3-8B79-37D633B846F1}">
                <asvg:svgBlip xmlns:asvg="http://schemas.microsoft.com/office/drawing/2016/SVG/main" xmlns="" r:embed="rId1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4A8CBB-76A1-4CC2-AEF0-6B9322C9116B}">
      <dsp:nvSpPr>
        <dsp:cNvPr id="0" name=""/>
        <dsp:cNvSpPr/>
      </dsp:nvSpPr>
      <dsp:spPr>
        <a:xfrm>
          <a:off x="8166151" y="1571698"/>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Older persons and persons with co-morbidities</a:t>
          </a:r>
        </a:p>
      </dsp:txBody>
      <dsp:txXfrm>
        <a:off x="8166151" y="1571698"/>
        <a:ext cx="3450936" cy="1078417"/>
      </dsp:txXfrm>
    </dsp:sp>
    <dsp:sp modelId="{E68529E3-8485-447D-A8F8-BB30B9CF36C8}">
      <dsp:nvSpPr>
        <dsp:cNvPr id="0" name=""/>
        <dsp:cNvSpPr/>
      </dsp:nvSpPr>
      <dsp:spPr>
        <a:xfrm>
          <a:off x="8022362" y="1415927"/>
          <a:ext cx="754892" cy="113233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0C935E-8710-445B-A2A6-5F7F01452253}">
      <dsp:nvSpPr>
        <dsp:cNvPr id="0" name=""/>
        <dsp:cNvSpPr/>
      </dsp:nvSpPr>
      <dsp:spPr>
        <a:xfrm>
          <a:off x="655199" y="2929306"/>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Alternative forms of voting</a:t>
          </a:r>
        </a:p>
      </dsp:txBody>
      <dsp:txXfrm>
        <a:off x="655199" y="2929306"/>
        <a:ext cx="3450936" cy="1078417"/>
      </dsp:txXfrm>
    </dsp:sp>
    <dsp:sp modelId="{36FB08DE-B907-46E3-B45A-4B5BF7E11C2F}">
      <dsp:nvSpPr>
        <dsp:cNvPr id="0" name=""/>
        <dsp:cNvSpPr/>
      </dsp:nvSpPr>
      <dsp:spPr>
        <a:xfrm>
          <a:off x="511410" y="2773535"/>
          <a:ext cx="754892" cy="1132338"/>
        </a:xfrm>
        <a:prstGeom prst="rect">
          <a:avLst/>
        </a:prstGeom>
        <a:blipFill>
          <a:blip xmlns:r="http://schemas.openxmlformats.org/officeDocument/2006/relationships" r:embed="rId13">
            <a:extLst>
              <a:ext uri="{96DAC541-7B7A-43D3-8B79-37D633B846F1}">
                <asvg:svgBlip xmlns:asvg="http://schemas.microsoft.com/office/drawing/2016/SVG/main" xmlns="" r:embed="rId14"/>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7DA726-C2A7-4321-A1DF-DE06C5832103}">
      <dsp:nvSpPr>
        <dsp:cNvPr id="0" name=""/>
        <dsp:cNvSpPr/>
      </dsp:nvSpPr>
      <dsp:spPr>
        <a:xfrm>
          <a:off x="4410675" y="2929306"/>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No abuse to prevent anyone from voting</a:t>
          </a:r>
        </a:p>
      </dsp:txBody>
      <dsp:txXfrm>
        <a:off x="4410675" y="2929306"/>
        <a:ext cx="3450936" cy="1078417"/>
      </dsp:txXfrm>
    </dsp:sp>
    <dsp:sp modelId="{D35CF33D-923D-4788-BEF5-3F11FD54F04D}">
      <dsp:nvSpPr>
        <dsp:cNvPr id="0" name=""/>
        <dsp:cNvSpPr/>
      </dsp:nvSpPr>
      <dsp:spPr>
        <a:xfrm>
          <a:off x="4266886" y="2773535"/>
          <a:ext cx="754892" cy="113233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62FE0A-AA6C-4F0C-BFDA-E8EF57631779}">
      <dsp:nvSpPr>
        <dsp:cNvPr id="0" name=""/>
        <dsp:cNvSpPr/>
      </dsp:nvSpPr>
      <dsp:spPr>
        <a:xfrm>
          <a:off x="8166151" y="2929306"/>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Outcome of the elections</a:t>
          </a:r>
        </a:p>
      </dsp:txBody>
      <dsp:txXfrm>
        <a:off x="8166151" y="2929306"/>
        <a:ext cx="3450936" cy="1078417"/>
      </dsp:txXfrm>
    </dsp:sp>
    <dsp:sp modelId="{CC0472F7-35F0-4132-9397-92FD4008DBF4}">
      <dsp:nvSpPr>
        <dsp:cNvPr id="0" name=""/>
        <dsp:cNvSpPr/>
      </dsp:nvSpPr>
      <dsp:spPr>
        <a:xfrm>
          <a:off x="8022362" y="2773535"/>
          <a:ext cx="754892" cy="1132338"/>
        </a:xfrm>
        <a:prstGeom prst="rect">
          <a:avLst/>
        </a:prstGeom>
        <a:blipFill>
          <a:blip xmlns:r="http://schemas.openxmlformats.org/officeDocument/2006/relationships" r:embed="rId17">
            <a:extLst>
              <a:ext uri="{96DAC541-7B7A-43D3-8B79-37D633B846F1}">
                <asvg:svgBlip xmlns:asvg="http://schemas.microsoft.com/office/drawing/2016/SVG/main" xmlns="" r:embed="rId18"/>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0693A1-1E73-40F8-954A-2C3991A9D5BF}">
      <dsp:nvSpPr>
        <dsp:cNvPr id="0" name=""/>
        <dsp:cNvSpPr/>
      </dsp:nvSpPr>
      <dsp:spPr>
        <a:xfrm>
          <a:off x="2532937" y="4286915"/>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Prevent, investigate and prosecute human rights violations</a:t>
          </a:r>
        </a:p>
      </dsp:txBody>
      <dsp:txXfrm>
        <a:off x="2532937" y="4286915"/>
        <a:ext cx="3450936" cy="1078417"/>
      </dsp:txXfrm>
    </dsp:sp>
    <dsp:sp modelId="{549DD545-34F0-4D21-BA39-F344E49074D5}">
      <dsp:nvSpPr>
        <dsp:cNvPr id="0" name=""/>
        <dsp:cNvSpPr/>
      </dsp:nvSpPr>
      <dsp:spPr>
        <a:xfrm>
          <a:off x="2389148" y="4131143"/>
          <a:ext cx="754892" cy="1132338"/>
        </a:xfrm>
        <a:prstGeom prst="rect">
          <a:avLst/>
        </a:prstGeom>
        <a:blipFill>
          <a:blip xmlns:r="http://schemas.openxmlformats.org/officeDocument/2006/relationships" r:embed="rId19">
            <a:extLst>
              <a:ext uri="{28A0092B-C50C-407E-A947-70E740481C1C}">
                <a14:useLocalDpi xmlns:a14="http://schemas.microsoft.com/office/drawing/2010/main" val="0"/>
              </a:ext>
              <a:ext uri="{96DAC541-7B7A-43D3-8B79-37D633B846F1}">
                <asvg:svgBlip xmlns:asvg="http://schemas.microsoft.com/office/drawing/2016/SVG/main" xmlns="" r:embed="rId2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7ED373-8BCA-453B-B987-E90F83AE4A20}">
      <dsp:nvSpPr>
        <dsp:cNvPr id="0" name=""/>
        <dsp:cNvSpPr/>
      </dsp:nvSpPr>
      <dsp:spPr>
        <a:xfrm>
          <a:off x="6288413" y="4286915"/>
          <a:ext cx="3450936" cy="107841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30448" tIns="80010" rIns="80010" bIns="80010" numCol="1" spcCol="1270" anchor="ctr" anchorCtr="0">
          <a:noAutofit/>
        </a:bodyPr>
        <a:lstStyle/>
        <a:p>
          <a:pPr lvl="0" algn="l" defTabSz="933450">
            <a:lnSpc>
              <a:spcPct val="90000"/>
            </a:lnSpc>
            <a:spcBef>
              <a:spcPct val="0"/>
            </a:spcBef>
            <a:spcAft>
              <a:spcPct val="35000"/>
            </a:spcAft>
          </a:pPr>
          <a:r>
            <a:rPr lang="en-ZA" sz="2100" kern="1200" dirty="0">
              <a:latin typeface="+mj-lt"/>
            </a:rPr>
            <a:t>Virtual election observation</a:t>
          </a:r>
        </a:p>
      </dsp:txBody>
      <dsp:txXfrm>
        <a:off x="6288413" y="4286915"/>
        <a:ext cx="3450936" cy="1078417"/>
      </dsp:txXfrm>
    </dsp:sp>
    <dsp:sp modelId="{8B4B8D08-12AB-4BB5-9C0B-FE50E9AE8EC4}">
      <dsp:nvSpPr>
        <dsp:cNvPr id="0" name=""/>
        <dsp:cNvSpPr/>
      </dsp:nvSpPr>
      <dsp:spPr>
        <a:xfrm>
          <a:off x="6144624" y="4131143"/>
          <a:ext cx="754892" cy="1132338"/>
        </a:xfrm>
        <a:prstGeom prst="rect">
          <a:avLst/>
        </a:prstGeom>
        <a:blipFill>
          <a:blip xmlns:r="http://schemas.openxmlformats.org/officeDocument/2006/relationships" r:embed="rId21">
            <a:extLst>
              <a:ext uri="{96DAC541-7B7A-43D3-8B79-37D633B846F1}">
                <asvg:svgBlip xmlns:asvg="http://schemas.microsoft.com/office/drawing/2016/SVG/main" xmlns="" r:embed="rId22"/>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F7AFB-5DE7-4FFA-A91B-BADB1F6BB7D0}">
      <dsp:nvSpPr>
        <dsp:cNvPr id="0" name=""/>
        <dsp:cNvSpPr/>
      </dsp:nvSpPr>
      <dsp:spPr>
        <a:xfrm>
          <a:off x="2312754" y="718012"/>
          <a:ext cx="5673605" cy="5673605"/>
        </a:xfrm>
        <a:prstGeom prst="blockArc">
          <a:avLst>
            <a:gd name="adj1" fmla="val 13114286"/>
            <a:gd name="adj2" fmla="val 16200000"/>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44CAB8-3FC7-4BFC-B28D-780D638EE26C}">
      <dsp:nvSpPr>
        <dsp:cNvPr id="0" name=""/>
        <dsp:cNvSpPr/>
      </dsp:nvSpPr>
      <dsp:spPr>
        <a:xfrm>
          <a:off x="2312754" y="718012"/>
          <a:ext cx="5673605" cy="5673605"/>
        </a:xfrm>
        <a:prstGeom prst="blockArc">
          <a:avLst>
            <a:gd name="adj1" fmla="val 10028571"/>
            <a:gd name="adj2" fmla="val 13114286"/>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50CD4C-794A-49D5-8C33-BA4728B15E33}">
      <dsp:nvSpPr>
        <dsp:cNvPr id="0" name=""/>
        <dsp:cNvSpPr/>
      </dsp:nvSpPr>
      <dsp:spPr>
        <a:xfrm>
          <a:off x="2312754" y="718012"/>
          <a:ext cx="5673605" cy="5673605"/>
        </a:xfrm>
        <a:prstGeom prst="blockArc">
          <a:avLst>
            <a:gd name="adj1" fmla="val 6942857"/>
            <a:gd name="adj2" fmla="val 10028571"/>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5C103-C3C2-493D-86F1-DDA6DBE6D792}">
      <dsp:nvSpPr>
        <dsp:cNvPr id="0" name=""/>
        <dsp:cNvSpPr/>
      </dsp:nvSpPr>
      <dsp:spPr>
        <a:xfrm>
          <a:off x="2312754" y="718012"/>
          <a:ext cx="5673605" cy="5673605"/>
        </a:xfrm>
        <a:prstGeom prst="blockArc">
          <a:avLst>
            <a:gd name="adj1" fmla="val 3857143"/>
            <a:gd name="adj2" fmla="val 6942857"/>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61598A-3D74-4BAA-ABE4-DB4E98CB3ABA}">
      <dsp:nvSpPr>
        <dsp:cNvPr id="0" name=""/>
        <dsp:cNvSpPr/>
      </dsp:nvSpPr>
      <dsp:spPr>
        <a:xfrm>
          <a:off x="2312754" y="718012"/>
          <a:ext cx="5673605" cy="5673605"/>
        </a:xfrm>
        <a:prstGeom prst="blockArc">
          <a:avLst>
            <a:gd name="adj1" fmla="val 771429"/>
            <a:gd name="adj2" fmla="val 3857143"/>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AE093A-D47D-44C6-9BB5-61B81D889E74}">
      <dsp:nvSpPr>
        <dsp:cNvPr id="0" name=""/>
        <dsp:cNvSpPr/>
      </dsp:nvSpPr>
      <dsp:spPr>
        <a:xfrm>
          <a:off x="2312754" y="718012"/>
          <a:ext cx="5673605" cy="5673605"/>
        </a:xfrm>
        <a:prstGeom prst="blockArc">
          <a:avLst>
            <a:gd name="adj1" fmla="val 19285714"/>
            <a:gd name="adj2" fmla="val 771429"/>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D56568-6049-47A9-9BD4-490CE688B0CC}">
      <dsp:nvSpPr>
        <dsp:cNvPr id="0" name=""/>
        <dsp:cNvSpPr/>
      </dsp:nvSpPr>
      <dsp:spPr>
        <a:xfrm>
          <a:off x="2312754" y="718012"/>
          <a:ext cx="5673605" cy="5673605"/>
        </a:xfrm>
        <a:prstGeom prst="blockArc">
          <a:avLst>
            <a:gd name="adj1" fmla="val 16200000"/>
            <a:gd name="adj2" fmla="val 19285714"/>
            <a:gd name="adj3" fmla="val 390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4BB8B6-3148-4F38-8A69-E0F65B13CF6E}">
      <dsp:nvSpPr>
        <dsp:cNvPr id="0" name=""/>
        <dsp:cNvSpPr/>
      </dsp:nvSpPr>
      <dsp:spPr>
        <a:xfrm>
          <a:off x="4049492" y="2454751"/>
          <a:ext cx="2200128" cy="220012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ZA" sz="1800" kern="1200" dirty="0">
              <a:latin typeface="+mj-lt"/>
            </a:rPr>
            <a:t>Joint Declaration on Freedom of Expression and Elections</a:t>
          </a:r>
        </a:p>
      </dsp:txBody>
      <dsp:txXfrm>
        <a:off x="4371693" y="2776952"/>
        <a:ext cx="1555726" cy="1555726"/>
      </dsp:txXfrm>
    </dsp:sp>
    <dsp:sp modelId="{3C5F40B1-DC70-453A-8529-12F4E9615275}">
      <dsp:nvSpPr>
        <dsp:cNvPr id="0" name=""/>
        <dsp:cNvSpPr/>
      </dsp:nvSpPr>
      <dsp:spPr>
        <a:xfrm>
          <a:off x="4379512" y="3410"/>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Promote access to the internet and other technologies</a:t>
          </a:r>
        </a:p>
      </dsp:txBody>
      <dsp:txXfrm>
        <a:off x="4605053" y="228951"/>
        <a:ext cx="1089007" cy="1089007"/>
      </dsp:txXfrm>
    </dsp:sp>
    <dsp:sp modelId="{4F6B200E-F70D-4A99-8051-DE2A0CCDBD15}">
      <dsp:nvSpPr>
        <dsp:cNvPr id="0" name=""/>
        <dsp:cNvSpPr/>
      </dsp:nvSpPr>
      <dsp:spPr>
        <a:xfrm>
          <a:off x="6554066" y="1050621"/>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Media must enjoy robust access to sources of official information</a:t>
          </a:r>
        </a:p>
      </dsp:txBody>
      <dsp:txXfrm>
        <a:off x="6779607" y="1276162"/>
        <a:ext cx="1089007" cy="1089007"/>
      </dsp:txXfrm>
    </dsp:sp>
    <dsp:sp modelId="{B58A7726-2BD8-4B54-A453-087AE82D0441}">
      <dsp:nvSpPr>
        <dsp:cNvPr id="0" name=""/>
        <dsp:cNvSpPr/>
      </dsp:nvSpPr>
      <dsp:spPr>
        <a:xfrm>
          <a:off x="7091137" y="3403680"/>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Promote digital media and information literacy</a:t>
          </a:r>
        </a:p>
      </dsp:txBody>
      <dsp:txXfrm>
        <a:off x="7316678" y="3629221"/>
        <a:ext cx="1089007" cy="1089007"/>
      </dsp:txXfrm>
    </dsp:sp>
    <dsp:sp modelId="{73277C29-1529-40F4-B4DB-FA02A887DCE8}">
      <dsp:nvSpPr>
        <dsp:cNvPr id="0" name=""/>
        <dsp:cNvSpPr/>
      </dsp:nvSpPr>
      <dsp:spPr>
        <a:xfrm>
          <a:off x="5586298" y="5290688"/>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Caution over direct targeted political advertising</a:t>
          </a:r>
        </a:p>
      </dsp:txBody>
      <dsp:txXfrm>
        <a:off x="5811839" y="5516229"/>
        <a:ext cx="1089007" cy="1089007"/>
      </dsp:txXfrm>
    </dsp:sp>
    <dsp:sp modelId="{00CAB4D7-DC42-4AF8-9664-20E882F0083A}">
      <dsp:nvSpPr>
        <dsp:cNvPr id="0" name=""/>
        <dsp:cNvSpPr/>
      </dsp:nvSpPr>
      <dsp:spPr>
        <a:xfrm>
          <a:off x="3172725" y="5290688"/>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Address online disinformation and promote independent fact-checking</a:t>
          </a:r>
        </a:p>
      </dsp:txBody>
      <dsp:txXfrm>
        <a:off x="3398266" y="5516229"/>
        <a:ext cx="1089007" cy="1089007"/>
      </dsp:txXfrm>
    </dsp:sp>
    <dsp:sp modelId="{36E11400-4CB9-424E-86C4-E03B4588C570}">
      <dsp:nvSpPr>
        <dsp:cNvPr id="0" name=""/>
        <dsp:cNvSpPr/>
      </dsp:nvSpPr>
      <dsp:spPr>
        <a:xfrm>
          <a:off x="1667887" y="3403680"/>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Prohibit dissemination of statements intended to obstruct right to vote</a:t>
          </a:r>
        </a:p>
      </dsp:txBody>
      <dsp:txXfrm>
        <a:off x="1893428" y="3629221"/>
        <a:ext cx="1089007" cy="1089007"/>
      </dsp:txXfrm>
    </dsp:sp>
    <dsp:sp modelId="{E7FAA8C8-66FE-449A-AFDF-8C147F8CD8F7}">
      <dsp:nvSpPr>
        <dsp:cNvPr id="0" name=""/>
        <dsp:cNvSpPr/>
      </dsp:nvSpPr>
      <dsp:spPr>
        <a:xfrm>
          <a:off x="2204957" y="1050621"/>
          <a:ext cx="1540089" cy="154008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a:latin typeface="+mj-lt"/>
            </a:rPr>
            <a:t>Refrain from limiting ability of media and journalists to access public communications</a:t>
          </a:r>
        </a:p>
      </dsp:txBody>
      <dsp:txXfrm>
        <a:off x="2430498" y="1276162"/>
        <a:ext cx="1089007" cy="1089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714E-11A1-4684-8ED3-51551B5F8954}">
      <dsp:nvSpPr>
        <dsp:cNvPr id="0" name=""/>
        <dsp:cNvSpPr/>
      </dsp:nvSpPr>
      <dsp:spPr>
        <a:xfrm>
          <a:off x="0" y="408891"/>
          <a:ext cx="11996488"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94FAA9-CD59-467C-881B-54F76821C503}">
      <dsp:nvSpPr>
        <dsp:cNvPr id="0" name=""/>
        <dsp:cNvSpPr/>
      </dsp:nvSpPr>
      <dsp:spPr>
        <a:xfrm>
          <a:off x="599824" y="54651"/>
          <a:ext cx="8397541"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407" tIns="0" rIns="317407" bIns="0" numCol="1" spcCol="1270" anchor="ctr" anchorCtr="0">
          <a:noAutofit/>
        </a:bodyPr>
        <a:lstStyle/>
        <a:p>
          <a:pPr lvl="0" algn="l" defTabSz="711200">
            <a:lnSpc>
              <a:spcPct val="90000"/>
            </a:lnSpc>
            <a:spcBef>
              <a:spcPct val="0"/>
            </a:spcBef>
            <a:spcAft>
              <a:spcPct val="35000"/>
            </a:spcAft>
          </a:pPr>
          <a:r>
            <a:rPr lang="en-ZA" sz="1600" kern="1200" dirty="0">
              <a:latin typeface="+mj-lt"/>
            </a:rPr>
            <a:t>The internet is crucial for journalists to verify information and keep the public updated on the measures being taken to contain the spread of COVID-19.</a:t>
          </a:r>
        </a:p>
      </dsp:txBody>
      <dsp:txXfrm>
        <a:off x="634409" y="89236"/>
        <a:ext cx="8328371" cy="639310"/>
      </dsp:txXfrm>
    </dsp:sp>
    <dsp:sp modelId="{4790BA86-9573-4669-A7E6-394DD9F17056}">
      <dsp:nvSpPr>
        <dsp:cNvPr id="0" name=""/>
        <dsp:cNvSpPr/>
      </dsp:nvSpPr>
      <dsp:spPr>
        <a:xfrm>
          <a:off x="0" y="1497531"/>
          <a:ext cx="11996488"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6B5FAE-9B90-4A7F-ABAD-5F99EE7CD7A8}">
      <dsp:nvSpPr>
        <dsp:cNvPr id="0" name=""/>
        <dsp:cNvSpPr/>
      </dsp:nvSpPr>
      <dsp:spPr>
        <a:xfrm>
          <a:off x="599824" y="1143291"/>
          <a:ext cx="8397541"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407" tIns="0" rIns="317407" bIns="0" numCol="1" spcCol="1270" anchor="ctr" anchorCtr="0">
          <a:noAutofit/>
        </a:bodyPr>
        <a:lstStyle/>
        <a:p>
          <a:pPr lvl="0" algn="l" defTabSz="711200">
            <a:lnSpc>
              <a:spcPct val="90000"/>
            </a:lnSpc>
            <a:spcBef>
              <a:spcPct val="0"/>
            </a:spcBef>
            <a:spcAft>
              <a:spcPct val="35000"/>
            </a:spcAft>
          </a:pPr>
          <a:r>
            <a:rPr lang="en-ZA" sz="1600" kern="1200" dirty="0">
              <a:latin typeface="+mj-lt"/>
            </a:rPr>
            <a:t>States should take all measures to guarantee, respect and protect the right to freedom of expression and access to information through ensuring access to the internet and social media services, especially during the COVID-19 pandemic.</a:t>
          </a:r>
        </a:p>
      </dsp:txBody>
      <dsp:txXfrm>
        <a:off x="634409" y="1177876"/>
        <a:ext cx="8328371" cy="639310"/>
      </dsp:txXfrm>
    </dsp:sp>
    <dsp:sp modelId="{BC7AAB68-979E-42EF-81C5-5B08B02A1B94}">
      <dsp:nvSpPr>
        <dsp:cNvPr id="0" name=""/>
        <dsp:cNvSpPr/>
      </dsp:nvSpPr>
      <dsp:spPr>
        <a:xfrm>
          <a:off x="0" y="2586171"/>
          <a:ext cx="11996488"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D84905-7E2B-4D07-8F4B-2AA3D5F358F6}">
      <dsp:nvSpPr>
        <dsp:cNvPr id="0" name=""/>
        <dsp:cNvSpPr/>
      </dsp:nvSpPr>
      <dsp:spPr>
        <a:xfrm>
          <a:off x="599824" y="2231931"/>
          <a:ext cx="8397541"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407" tIns="0" rIns="317407" bIns="0" numCol="1" spcCol="1270" anchor="ctr" anchorCtr="0">
          <a:noAutofit/>
        </a:bodyPr>
        <a:lstStyle/>
        <a:p>
          <a:pPr lvl="0" algn="l" defTabSz="711200">
            <a:lnSpc>
              <a:spcPct val="90000"/>
            </a:lnSpc>
            <a:spcBef>
              <a:spcPct val="0"/>
            </a:spcBef>
            <a:spcAft>
              <a:spcPct val="35000"/>
            </a:spcAft>
          </a:pPr>
          <a:r>
            <a:rPr lang="en-ZA" sz="1600" kern="1200" dirty="0">
              <a:latin typeface="+mj-lt"/>
            </a:rPr>
            <a:t>Imperative that all members of the public have access to election-related content that is made available online, without discrimination and regardless of the high data costs in the country.</a:t>
          </a:r>
        </a:p>
      </dsp:txBody>
      <dsp:txXfrm>
        <a:off x="634409" y="2266516"/>
        <a:ext cx="8328371" cy="639310"/>
      </dsp:txXfrm>
    </dsp:sp>
    <dsp:sp modelId="{720A5D20-C0FE-44CF-A701-DE46C44B20E5}">
      <dsp:nvSpPr>
        <dsp:cNvPr id="0" name=""/>
        <dsp:cNvSpPr/>
      </dsp:nvSpPr>
      <dsp:spPr>
        <a:xfrm>
          <a:off x="0" y="3674811"/>
          <a:ext cx="11996488"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5747F-87E0-4E75-9F4A-2441654CCA8B}">
      <dsp:nvSpPr>
        <dsp:cNvPr id="0" name=""/>
        <dsp:cNvSpPr/>
      </dsp:nvSpPr>
      <dsp:spPr>
        <a:xfrm>
          <a:off x="599824" y="3320571"/>
          <a:ext cx="8397541"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407" tIns="0" rIns="317407" bIns="0" numCol="1" spcCol="1270" anchor="ctr" anchorCtr="0">
          <a:noAutofit/>
        </a:bodyPr>
        <a:lstStyle/>
        <a:p>
          <a:pPr lvl="0" algn="l" defTabSz="711200">
            <a:lnSpc>
              <a:spcPct val="90000"/>
            </a:lnSpc>
            <a:spcBef>
              <a:spcPct val="0"/>
            </a:spcBef>
            <a:spcAft>
              <a:spcPct val="35000"/>
            </a:spcAft>
          </a:pPr>
          <a:r>
            <a:rPr lang="en-ZA" sz="1600" kern="1200" dirty="0">
              <a:latin typeface="+mj-lt"/>
            </a:rPr>
            <a:t>Only way to ensure equitable access to information on key issues of democratic importance is for access to election-related content to be zero-rated.</a:t>
          </a:r>
        </a:p>
      </dsp:txBody>
      <dsp:txXfrm>
        <a:off x="634409" y="3355156"/>
        <a:ext cx="8328371" cy="639310"/>
      </dsp:txXfrm>
    </dsp:sp>
    <dsp:sp modelId="{E745FD71-40A0-4DDF-B3D9-5F53E18F003D}">
      <dsp:nvSpPr>
        <dsp:cNvPr id="0" name=""/>
        <dsp:cNvSpPr/>
      </dsp:nvSpPr>
      <dsp:spPr>
        <a:xfrm>
          <a:off x="0" y="4763450"/>
          <a:ext cx="11996488"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B784B-2DB5-45FF-911E-9C11CF080CBE}">
      <dsp:nvSpPr>
        <dsp:cNvPr id="0" name=""/>
        <dsp:cNvSpPr/>
      </dsp:nvSpPr>
      <dsp:spPr>
        <a:xfrm>
          <a:off x="599824" y="4409210"/>
          <a:ext cx="8397541"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407" tIns="0" rIns="317407" bIns="0" numCol="1" spcCol="1270" anchor="ctr" anchorCtr="0">
          <a:noAutofit/>
        </a:bodyPr>
        <a:lstStyle/>
        <a:p>
          <a:pPr lvl="0" algn="l" defTabSz="711200">
            <a:lnSpc>
              <a:spcPct val="90000"/>
            </a:lnSpc>
            <a:spcBef>
              <a:spcPct val="0"/>
            </a:spcBef>
            <a:spcAft>
              <a:spcPct val="35000"/>
            </a:spcAft>
          </a:pPr>
          <a:r>
            <a:rPr lang="en-ZA" sz="1600" kern="1200" dirty="0">
              <a:latin typeface="+mj-lt"/>
            </a:rPr>
            <a:t>Practically, this would work in a similar manner to the zero-rating of websites relating to COVID-19, such as through an application process to the IEC following engagement with internet service providers.</a:t>
          </a:r>
        </a:p>
      </dsp:txBody>
      <dsp:txXfrm>
        <a:off x="634409" y="4443795"/>
        <a:ext cx="8328371"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DDEA7-B760-49A6-908C-B65B4752E626}">
      <dsp:nvSpPr>
        <dsp:cNvPr id="0" name=""/>
        <dsp:cNvSpPr/>
      </dsp:nvSpPr>
      <dsp:spPr>
        <a:xfrm>
          <a:off x="754022" y="0"/>
          <a:ext cx="8545591"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E2EA3A-5A01-49D8-92E7-E73D394DD9F5}">
      <dsp:nvSpPr>
        <dsp:cNvPr id="0" name=""/>
        <dsp:cNvSpPr/>
      </dsp:nvSpPr>
      <dsp:spPr>
        <a:xfrm>
          <a:off x="0" y="1625600"/>
          <a:ext cx="301609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latin typeface="+mj-lt"/>
            </a:rPr>
            <a:t>Section 89(2) of the Electoral Act</a:t>
          </a:r>
        </a:p>
      </dsp:txBody>
      <dsp:txXfrm>
        <a:off x="105807" y="1731407"/>
        <a:ext cx="2804477" cy="1955852"/>
      </dsp:txXfrm>
    </dsp:sp>
    <dsp:sp modelId="{7C654B98-2E4A-4873-8730-65440873CE1F}">
      <dsp:nvSpPr>
        <dsp:cNvPr id="0" name=""/>
        <dsp:cNvSpPr/>
      </dsp:nvSpPr>
      <dsp:spPr>
        <a:xfrm>
          <a:off x="3518772" y="1625600"/>
          <a:ext cx="301609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latin typeface="+mj-lt"/>
            </a:rPr>
            <a:t>Section 4(1)(b) of the Electoral Code of Conduct</a:t>
          </a:r>
        </a:p>
      </dsp:txBody>
      <dsp:txXfrm>
        <a:off x="3624579" y="1731407"/>
        <a:ext cx="2804477" cy="1955852"/>
      </dsp:txXfrm>
    </dsp:sp>
    <dsp:sp modelId="{C1DBA613-CA54-441E-9C8F-5928B2E3A46F}">
      <dsp:nvSpPr>
        <dsp:cNvPr id="0" name=""/>
        <dsp:cNvSpPr/>
      </dsp:nvSpPr>
      <dsp:spPr>
        <a:xfrm>
          <a:off x="7037545" y="1625600"/>
          <a:ext cx="301609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a:latin typeface="+mj-lt"/>
            </a:rPr>
            <a:t>Joint Declaration on Freedom of Expression and “Fake News”, Disinformation and Propaganda</a:t>
          </a:r>
        </a:p>
      </dsp:txBody>
      <dsp:txXfrm>
        <a:off x="7143352" y="1731407"/>
        <a:ext cx="2804477" cy="19558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968DD-3D7A-4AAA-BF7A-2EEE912C3671}">
      <dsp:nvSpPr>
        <dsp:cNvPr id="0" name=""/>
        <dsp:cNvSpPr/>
      </dsp:nvSpPr>
      <dsp:spPr>
        <a:xfrm>
          <a:off x="2344" y="0"/>
          <a:ext cx="2456955" cy="54186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ZA" sz="1900" kern="1200" dirty="0">
              <a:latin typeface="+mj-lt"/>
            </a:rPr>
            <a:t>Commitment to respecting and protecting the media and press freedom during the election period</a:t>
          </a:r>
        </a:p>
      </dsp:txBody>
      <dsp:txXfrm>
        <a:off x="2344" y="2167466"/>
        <a:ext cx="2456955" cy="2167466"/>
      </dsp:txXfrm>
    </dsp:sp>
    <dsp:sp modelId="{FE51FF49-9435-40AB-9716-882F1BA800E3}">
      <dsp:nvSpPr>
        <dsp:cNvPr id="0" name=""/>
        <dsp:cNvSpPr/>
      </dsp:nvSpPr>
      <dsp:spPr>
        <a:xfrm>
          <a:off x="328613" y="325120"/>
          <a:ext cx="1804416" cy="1804416"/>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6B38B-1DEF-4F22-870E-134AFE465109}">
      <dsp:nvSpPr>
        <dsp:cNvPr id="0" name=""/>
        <dsp:cNvSpPr/>
      </dsp:nvSpPr>
      <dsp:spPr>
        <a:xfrm>
          <a:off x="2533008" y="0"/>
          <a:ext cx="2456955" cy="54186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ZA" sz="1900" kern="1200" dirty="0">
              <a:latin typeface="+mj-lt"/>
            </a:rPr>
            <a:t>Threats or attacks on journalists must be condemned in the strongest terms and dealt with by the party or candidate</a:t>
          </a:r>
        </a:p>
      </dsp:txBody>
      <dsp:txXfrm>
        <a:off x="2533008" y="2167466"/>
        <a:ext cx="2456955" cy="2167466"/>
      </dsp:txXfrm>
    </dsp:sp>
    <dsp:sp modelId="{FDC2786E-11E9-4F96-8C8E-E763C7C46B2E}">
      <dsp:nvSpPr>
        <dsp:cNvPr id="0" name=""/>
        <dsp:cNvSpPr/>
      </dsp:nvSpPr>
      <dsp:spPr>
        <a:xfrm>
          <a:off x="2859278" y="325120"/>
          <a:ext cx="1804416" cy="1804416"/>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635341-4E3F-4A08-8CBC-3483981E6E35}">
      <dsp:nvSpPr>
        <dsp:cNvPr id="0" name=""/>
        <dsp:cNvSpPr/>
      </dsp:nvSpPr>
      <dsp:spPr>
        <a:xfrm>
          <a:off x="5063672" y="0"/>
          <a:ext cx="2456955" cy="54186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ZA" sz="1900" kern="1200" dirty="0">
              <a:latin typeface="+mj-lt"/>
            </a:rPr>
            <a:t>Threats or attacks on journalists must be investigated by the IEC and relevant authorities with swift remedies provided</a:t>
          </a:r>
        </a:p>
      </dsp:txBody>
      <dsp:txXfrm>
        <a:off x="5063672" y="2167466"/>
        <a:ext cx="2456955" cy="2167466"/>
      </dsp:txXfrm>
    </dsp:sp>
    <dsp:sp modelId="{E8C93935-7547-492E-9E2C-580718D369A2}">
      <dsp:nvSpPr>
        <dsp:cNvPr id="0" name=""/>
        <dsp:cNvSpPr/>
      </dsp:nvSpPr>
      <dsp:spPr>
        <a:xfrm>
          <a:off x="5389942" y="325120"/>
          <a:ext cx="1804416" cy="1804416"/>
        </a:xfrm>
        <a:prstGeom prst="ellipse">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3F850E-95B0-49DF-A787-494BD9B113C8}">
      <dsp:nvSpPr>
        <dsp:cNvPr id="0" name=""/>
        <dsp:cNvSpPr/>
      </dsp:nvSpPr>
      <dsp:spPr>
        <a:xfrm>
          <a:off x="7594337" y="0"/>
          <a:ext cx="2456955" cy="54186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ZA" sz="1900" kern="1200" dirty="0">
              <a:latin typeface="+mj-lt"/>
            </a:rPr>
            <a:t>COVID-19 regulations and protocols must be adhered to by the IEC, parties, candidates, voters and supporters</a:t>
          </a:r>
        </a:p>
      </dsp:txBody>
      <dsp:txXfrm>
        <a:off x="7594337" y="2167466"/>
        <a:ext cx="2456955" cy="2167466"/>
      </dsp:txXfrm>
    </dsp:sp>
    <dsp:sp modelId="{55E75733-9FC3-4655-9E76-9169F6E598DF}">
      <dsp:nvSpPr>
        <dsp:cNvPr id="0" name=""/>
        <dsp:cNvSpPr/>
      </dsp:nvSpPr>
      <dsp:spPr>
        <a:xfrm>
          <a:off x="7920607" y="325120"/>
          <a:ext cx="1804416" cy="1804416"/>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7A89FB-E6BB-4E28-90A6-05FD65E23F1E}">
      <dsp:nvSpPr>
        <dsp:cNvPr id="0" name=""/>
        <dsp:cNvSpPr/>
      </dsp:nvSpPr>
      <dsp:spPr>
        <a:xfrm>
          <a:off x="402145" y="4334933"/>
          <a:ext cx="9249346" cy="812800"/>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6/30/2021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6/30/2021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6/30/2021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diamonitoringafrica.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A1CE-FFBA-46CA-98BF-79AB30F16539}"/>
              </a:ext>
            </a:extLst>
          </p:cNvPr>
          <p:cNvSpPr>
            <a:spLocks noGrp="1"/>
          </p:cNvSpPr>
          <p:nvPr>
            <p:ph type="ctrTitle"/>
          </p:nvPr>
        </p:nvSpPr>
        <p:spPr>
          <a:xfrm>
            <a:off x="1662984" y="1850916"/>
            <a:ext cx="8812511" cy="1748729"/>
          </a:xfrm>
        </p:spPr>
        <p:txBody>
          <a:bodyPr>
            <a:normAutofit fontScale="90000"/>
          </a:bodyPr>
          <a:lstStyle/>
          <a:p>
            <a:r>
              <a:rPr lang="en-ZA" sz="4400" b="1" dirty="0"/>
              <a:t>Justice Moseneke Inquiry on Free and Fair Local Government Elections During COVID-19</a:t>
            </a:r>
            <a:endParaRPr lang="en-ZA" b="1" dirty="0"/>
          </a:p>
        </p:txBody>
      </p:sp>
      <p:sp>
        <p:nvSpPr>
          <p:cNvPr id="3" name="Subtitle 2">
            <a:extLst>
              <a:ext uri="{FF2B5EF4-FFF2-40B4-BE49-F238E27FC236}">
                <a16:creationId xmlns:a16="http://schemas.microsoft.com/office/drawing/2014/main" id="{3C596C9A-360A-4043-887B-4CC9D0899950}"/>
              </a:ext>
            </a:extLst>
          </p:cNvPr>
          <p:cNvSpPr>
            <a:spLocks noGrp="1"/>
          </p:cNvSpPr>
          <p:nvPr>
            <p:ph type="subTitle" idx="1"/>
          </p:nvPr>
        </p:nvSpPr>
        <p:spPr/>
        <p:txBody>
          <a:bodyPr/>
          <a:lstStyle/>
          <a:p>
            <a:r>
              <a:rPr lang="en-ZA" dirty="0">
                <a:latin typeface="+mj-lt"/>
              </a:rPr>
              <a:t>Presented by William Bird, Director of Media Monitoring Africa</a:t>
            </a:r>
          </a:p>
          <a:p>
            <a:r>
              <a:rPr lang="en-ZA" dirty="0">
                <a:latin typeface="+mj-lt"/>
              </a:rPr>
              <a:t>Supported by Avani Singh, Director of Power Singh Inc.</a:t>
            </a:r>
          </a:p>
        </p:txBody>
      </p:sp>
      <p:pic>
        <p:nvPicPr>
          <p:cNvPr id="1026" name="Picture 2">
            <a:extLst>
              <a:ext uri="{FF2B5EF4-FFF2-40B4-BE49-F238E27FC236}">
                <a16:creationId xmlns:a16="http://schemas.microsoft.com/office/drawing/2014/main" id="{80F7BE6D-3193-46D0-809A-9E4D34B76A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5924550"/>
            <a:ext cx="381000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46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A947AD4-5D81-494D-A23A-FB716722237F}"/>
              </a:ext>
            </a:extLst>
          </p:cNvPr>
          <p:cNvSpPr>
            <a:spLocks noGrp="1"/>
          </p:cNvSpPr>
          <p:nvPr>
            <p:ph idx="1"/>
          </p:nvPr>
        </p:nvSpPr>
        <p:spPr>
          <a:xfrm>
            <a:off x="798577" y="803186"/>
            <a:ext cx="5427137" cy="5248622"/>
          </a:xfrm>
        </p:spPr>
        <p:txBody>
          <a:bodyPr>
            <a:normAutofit lnSpcReduction="10000"/>
          </a:bodyPr>
          <a:lstStyle/>
          <a:p>
            <a:r>
              <a:rPr lang="en-ZA" b="1" dirty="0">
                <a:solidFill>
                  <a:schemeClr val="accent1"/>
                </a:solidFill>
                <a:latin typeface="+mj-lt"/>
              </a:rPr>
              <a:t>Section 8(b) of the Electoral Code</a:t>
            </a:r>
            <a:r>
              <a:rPr lang="en-ZA" dirty="0">
                <a:latin typeface="+mj-lt"/>
              </a:rPr>
              <a:t>: Every registered party and candidate may not prevent access by members of the media to public political meetings, marches, demonstrations and rallies.</a:t>
            </a:r>
          </a:p>
          <a:p>
            <a:r>
              <a:rPr lang="en-ZA" dirty="0">
                <a:latin typeface="+mj-lt"/>
              </a:rPr>
              <a:t>Applies equally whether taking </a:t>
            </a:r>
            <a:r>
              <a:rPr lang="en-ZA" b="1" dirty="0">
                <a:solidFill>
                  <a:schemeClr val="accent1"/>
                </a:solidFill>
                <a:latin typeface="+mj-lt"/>
              </a:rPr>
              <a:t>place in-person or virtually</a:t>
            </a:r>
            <a:r>
              <a:rPr lang="en-ZA" dirty="0">
                <a:latin typeface="+mj-lt"/>
              </a:rPr>
              <a:t>.</a:t>
            </a:r>
          </a:p>
          <a:p>
            <a:r>
              <a:rPr lang="en-ZA" dirty="0">
                <a:latin typeface="+mj-lt"/>
              </a:rPr>
              <a:t>Also important to have access to </a:t>
            </a:r>
            <a:r>
              <a:rPr lang="en-ZA" b="1" dirty="0">
                <a:solidFill>
                  <a:schemeClr val="accent1"/>
                </a:solidFill>
                <a:latin typeface="+mj-lt"/>
              </a:rPr>
              <a:t>other election-related processes</a:t>
            </a:r>
            <a:r>
              <a:rPr lang="en-ZA" dirty="0">
                <a:latin typeface="+mj-lt"/>
              </a:rPr>
              <a:t>, such as voting stations, counting of votes and results operation centres.</a:t>
            </a:r>
          </a:p>
          <a:p>
            <a:r>
              <a:rPr lang="en-ZA" b="1" dirty="0">
                <a:solidFill>
                  <a:schemeClr val="accent1"/>
                </a:solidFill>
                <a:latin typeface="+mj-lt"/>
              </a:rPr>
              <a:t>Technological innovations </a:t>
            </a:r>
            <a:r>
              <a:rPr lang="en-ZA" dirty="0">
                <a:latin typeface="+mj-lt"/>
              </a:rPr>
              <a:t>should be harnessed so that members of the media can perform their functions without being physically present.</a:t>
            </a:r>
          </a:p>
          <a:p>
            <a:r>
              <a:rPr lang="en-ZA" dirty="0">
                <a:latin typeface="+mj-lt"/>
              </a:rPr>
              <a:t>Journalists should be provided with permits that allow them to </a:t>
            </a:r>
            <a:r>
              <a:rPr lang="en-ZA" b="1" dirty="0">
                <a:solidFill>
                  <a:schemeClr val="accent1"/>
                </a:solidFill>
                <a:latin typeface="+mj-lt"/>
              </a:rPr>
              <a:t>travel freely </a:t>
            </a:r>
            <a:r>
              <a:rPr lang="en-ZA" dirty="0">
                <a:latin typeface="+mj-lt"/>
              </a:rPr>
              <a:t>and be recognised as </a:t>
            </a:r>
            <a:r>
              <a:rPr lang="en-ZA" b="1" dirty="0">
                <a:solidFill>
                  <a:schemeClr val="accent1"/>
                </a:solidFill>
                <a:latin typeface="+mj-lt"/>
              </a:rPr>
              <a:t>essential workers</a:t>
            </a:r>
            <a:r>
              <a:rPr lang="en-ZA" dirty="0">
                <a:latin typeface="+mj-lt"/>
              </a:rPr>
              <a:t> under the COVID-19 regulations.</a:t>
            </a:r>
          </a:p>
          <a:p>
            <a:endParaRPr lang="en-ZA" dirty="0">
              <a:latin typeface="+mj-lt"/>
            </a:endParaRPr>
          </a:p>
        </p:txBody>
      </p:sp>
      <p:sp>
        <p:nvSpPr>
          <p:cNvPr id="9" name="Title 1">
            <a:extLst>
              <a:ext uri="{FF2B5EF4-FFF2-40B4-BE49-F238E27FC236}">
                <a16:creationId xmlns:a16="http://schemas.microsoft.com/office/drawing/2014/main" id="{3A3A89C5-3EC6-4E44-A514-AE8F33D140DD}"/>
              </a:ext>
            </a:extLst>
          </p:cNvPr>
          <p:cNvSpPr>
            <a:spLocks noGrp="1"/>
          </p:cNvSpPr>
          <p:nvPr>
            <p:ph type="title"/>
          </p:nvPr>
        </p:nvSpPr>
        <p:spPr>
          <a:xfrm>
            <a:off x="7874928" y="1134142"/>
            <a:ext cx="3456122" cy="4589717"/>
          </a:xfrm>
        </p:spPr>
        <p:txBody>
          <a:bodyPr>
            <a:normAutofit/>
          </a:bodyPr>
          <a:lstStyle/>
          <a:p>
            <a:r>
              <a:rPr lang="en-ZA" dirty="0"/>
              <a:t>Media access</a:t>
            </a:r>
          </a:p>
        </p:txBody>
      </p:sp>
    </p:spTree>
    <p:extLst>
      <p:ext uri="{BB962C8B-B14F-4D97-AF65-F5344CB8AC3E}">
        <p14:creationId xmlns:p14="http://schemas.microsoft.com/office/powerpoint/2010/main" val="269849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Internet Access and Zero-Rating of Election-Related Content</a:t>
            </a:r>
          </a:p>
        </p:txBody>
      </p:sp>
    </p:spTree>
    <p:extLst>
      <p:ext uri="{BB962C8B-B14F-4D97-AF65-F5344CB8AC3E}">
        <p14:creationId xmlns:p14="http://schemas.microsoft.com/office/powerpoint/2010/main" val="373318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0C39C-05FC-40EB-88FD-64FD9999597C}"/>
              </a:ext>
            </a:extLst>
          </p:cNvPr>
          <p:cNvSpPr>
            <a:spLocks noGrp="1"/>
          </p:cNvSpPr>
          <p:nvPr>
            <p:ph type="title"/>
          </p:nvPr>
        </p:nvSpPr>
        <p:spPr/>
        <p:txBody>
          <a:bodyPr>
            <a:noAutofit/>
          </a:bodyPr>
          <a:lstStyle/>
          <a:p>
            <a:r>
              <a:rPr lang="en-ZA" sz="3000" dirty="0"/>
              <a:t>Declaration of Principles on Freedom of Expression and Access to Information in Africa</a:t>
            </a:r>
          </a:p>
        </p:txBody>
      </p:sp>
      <p:sp>
        <p:nvSpPr>
          <p:cNvPr id="3" name="Content Placeholder 2">
            <a:extLst>
              <a:ext uri="{FF2B5EF4-FFF2-40B4-BE49-F238E27FC236}">
                <a16:creationId xmlns:a16="http://schemas.microsoft.com/office/drawing/2014/main" id="{8CEFC9C6-B1A3-4172-B777-9D0F2948D0B3}"/>
              </a:ext>
            </a:extLst>
          </p:cNvPr>
          <p:cNvSpPr>
            <a:spLocks noGrp="1"/>
          </p:cNvSpPr>
          <p:nvPr>
            <p:ph idx="1"/>
          </p:nvPr>
        </p:nvSpPr>
        <p:spPr/>
        <p:txBody>
          <a:bodyPr>
            <a:normAutofit fontScale="47500" lnSpcReduction="20000"/>
          </a:bodyPr>
          <a:lstStyle/>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(1) States shall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facilitate the rights to freedom of expression and access to information online </a:t>
            </a:r>
            <a:r>
              <a:rPr lang="en-GB" sz="2500" b="0" i="0" u="none" strike="noStrike" baseline="0" dirty="0">
                <a:solidFill>
                  <a:srgbClr val="000000"/>
                </a:solidFill>
                <a:latin typeface="Calibri Light" panose="020F0302020204030204" pitchFamily="34" charset="0"/>
                <a:cs typeface="Calibri Light" panose="020F0302020204030204" pitchFamily="34" charset="0"/>
              </a:rPr>
              <a:t>and the means necessary to exercise these rights.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(2) States shall recognise that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universal, equitable, affordable and meaningful access to the internet </a:t>
            </a:r>
            <a:r>
              <a:rPr lang="en-GB" sz="2500" b="0" i="0" u="none" strike="noStrike" baseline="0" dirty="0">
                <a:solidFill>
                  <a:srgbClr val="000000"/>
                </a:solidFill>
                <a:latin typeface="Calibri Light" panose="020F0302020204030204" pitchFamily="34" charset="0"/>
                <a:cs typeface="Calibri Light" panose="020F0302020204030204" pitchFamily="34" charset="0"/>
              </a:rPr>
              <a:t>is necessary for the realisation of freedom of expression, access to information and the exercise of other human rights.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(3) States shall, in cooperation with all relevant stakeholders,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adopt laws, policies and other measures to provide universal, equitable, affordable and meaningful access to the internet without discrimination</a:t>
            </a:r>
            <a:r>
              <a:rPr lang="en-GB" sz="2500" b="0" i="0" u="none" strike="noStrike" baseline="0" dirty="0">
                <a:solidFill>
                  <a:srgbClr val="000000"/>
                </a:solidFill>
                <a:latin typeface="Calibri Light" panose="020F0302020204030204" pitchFamily="34" charset="0"/>
                <a:cs typeface="Calibri Light" panose="020F0302020204030204" pitchFamily="34" charset="0"/>
              </a:rPr>
              <a:t>, including by: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(a) developing independent and transparent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regulatory mechanisms for effective oversight</a:t>
            </a:r>
            <a:r>
              <a:rPr lang="en-GB" sz="2500" b="0" i="0" u="none" strike="noStrike" baseline="0" dirty="0">
                <a:solidFill>
                  <a:srgbClr val="000000"/>
                </a:solidFill>
                <a:latin typeface="Calibri Light" panose="020F0302020204030204" pitchFamily="34" charset="0"/>
                <a:cs typeface="Calibri Light" panose="020F0302020204030204" pitchFamily="34" charset="0"/>
              </a:rPr>
              <a:t>;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(b) improving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information and communication technology and internet infrastructure </a:t>
            </a:r>
            <a:r>
              <a:rPr lang="en-GB" sz="2500" b="0" i="0" u="none" strike="noStrike" baseline="0" dirty="0">
                <a:solidFill>
                  <a:srgbClr val="000000"/>
                </a:solidFill>
                <a:latin typeface="Calibri Light" panose="020F0302020204030204" pitchFamily="34" charset="0"/>
                <a:cs typeface="Calibri Light" panose="020F0302020204030204" pitchFamily="34" charset="0"/>
              </a:rPr>
              <a:t>for universal coverage;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(c) establishing mechanisms for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regulating market competition</a:t>
            </a:r>
            <a:r>
              <a:rPr lang="en-GB" sz="2500" b="0" i="0" u="none" strike="noStrike" baseline="0" dirty="0">
                <a:solidFill>
                  <a:srgbClr val="000000"/>
                </a:solidFill>
                <a:latin typeface="Calibri Light" panose="020F0302020204030204" pitchFamily="34" charset="0"/>
                <a:cs typeface="Calibri Light" panose="020F0302020204030204" pitchFamily="34" charset="0"/>
              </a:rPr>
              <a:t> to support lower pricing and encourage diversity;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(d) promoting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local access initiatives </a:t>
            </a:r>
            <a:r>
              <a:rPr lang="en-GB" sz="2500" b="0" i="0" u="none" strike="noStrike" baseline="0" dirty="0">
                <a:solidFill>
                  <a:srgbClr val="000000"/>
                </a:solidFill>
                <a:latin typeface="Calibri Light" panose="020F0302020204030204" pitchFamily="34" charset="0"/>
                <a:cs typeface="Calibri Light" panose="020F0302020204030204" pitchFamily="34" charset="0"/>
              </a:rPr>
              <a:t>such as community networks for enabling the increased connection of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marginalised, unserved or underserved communities</a:t>
            </a:r>
            <a:r>
              <a:rPr lang="en-GB" sz="2500" b="0" i="0" u="none" strike="noStrike" baseline="0" dirty="0">
                <a:solidFill>
                  <a:srgbClr val="000000"/>
                </a:solidFill>
                <a:latin typeface="Calibri Light" panose="020F0302020204030204" pitchFamily="34" charset="0"/>
                <a:cs typeface="Calibri Light" panose="020F0302020204030204" pitchFamily="34" charset="0"/>
              </a:rPr>
              <a:t>; and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(e) facilitating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digital literacy skills </a:t>
            </a:r>
            <a:r>
              <a:rPr lang="en-GB" sz="2500" b="0" i="0" u="none" strike="noStrike" baseline="0" dirty="0">
                <a:solidFill>
                  <a:srgbClr val="000000"/>
                </a:solidFill>
                <a:latin typeface="Calibri Light" panose="020F0302020204030204" pitchFamily="34" charset="0"/>
                <a:cs typeface="Calibri Light" panose="020F0302020204030204" pitchFamily="34" charset="0"/>
              </a:rPr>
              <a:t>for inclusive and autonomous use.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(4) In providing access to the internet, States shall take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specific measures </a:t>
            </a:r>
            <a:r>
              <a:rPr lang="en-GB" sz="2500" b="0" i="0" u="none" strike="noStrike" baseline="0" dirty="0">
                <a:solidFill>
                  <a:srgbClr val="000000"/>
                </a:solidFill>
                <a:latin typeface="Calibri Light" panose="020F0302020204030204" pitchFamily="34" charset="0"/>
                <a:cs typeface="Calibri Light" panose="020F0302020204030204" pitchFamily="34" charset="0"/>
              </a:rPr>
              <a:t>to ensure that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marginalised groups</a:t>
            </a:r>
            <a:r>
              <a:rPr lang="en-GB" sz="2500" b="0" i="0" u="none" strike="noStrike" baseline="0" dirty="0">
                <a:solidFill>
                  <a:srgbClr val="000000"/>
                </a:solidFill>
                <a:latin typeface="Calibri Light" panose="020F0302020204030204" pitchFamily="34" charset="0"/>
                <a:cs typeface="Calibri Light" panose="020F0302020204030204" pitchFamily="34" charset="0"/>
              </a:rPr>
              <a:t> have effective exercise of their rights online. </a:t>
            </a:r>
          </a:p>
          <a:p>
            <a:pPr marL="0" indent="0">
              <a:buNone/>
            </a:pPr>
            <a:r>
              <a:rPr lang="en-GB" sz="2500" b="0" i="0" u="none" strike="noStrike" baseline="0" dirty="0">
                <a:solidFill>
                  <a:srgbClr val="000000"/>
                </a:solidFill>
                <a:latin typeface="Calibri Light" panose="020F0302020204030204" pitchFamily="34" charset="0"/>
                <a:cs typeface="Calibri Light" panose="020F0302020204030204" pitchFamily="34" charset="0"/>
              </a:rPr>
              <a:t>(5) States shall adopt laws, policies and other measures to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promote affordable access to the internet for children </a:t>
            </a:r>
            <a:r>
              <a:rPr lang="en-GB" sz="2500" b="0" i="0" u="none" strike="noStrike" baseline="0" dirty="0">
                <a:solidFill>
                  <a:srgbClr val="000000"/>
                </a:solidFill>
                <a:latin typeface="Calibri Light" panose="020F0302020204030204" pitchFamily="34" charset="0"/>
                <a:cs typeface="Calibri Light" panose="020F0302020204030204" pitchFamily="34" charset="0"/>
              </a:rPr>
              <a:t>that equips them with </a:t>
            </a:r>
            <a:r>
              <a:rPr lang="en-GB" sz="2500" b="1" i="0" u="none" strike="noStrike" baseline="0" dirty="0">
                <a:solidFill>
                  <a:schemeClr val="accent1"/>
                </a:solidFill>
                <a:latin typeface="Calibri Light" panose="020F0302020204030204" pitchFamily="34" charset="0"/>
                <a:cs typeface="Calibri Light" panose="020F0302020204030204" pitchFamily="34" charset="0"/>
              </a:rPr>
              <a:t>digital literacy skills </a:t>
            </a:r>
            <a:r>
              <a:rPr lang="en-GB" sz="2500" b="0" i="0" u="none" strike="noStrike" baseline="0" dirty="0">
                <a:solidFill>
                  <a:srgbClr val="000000"/>
                </a:solidFill>
                <a:latin typeface="Calibri Light" panose="020F0302020204030204" pitchFamily="34" charset="0"/>
                <a:cs typeface="Calibri Light" panose="020F0302020204030204" pitchFamily="34" charset="0"/>
              </a:rPr>
              <a:t>for online education and safety, protects them from online harm and safeguards their privacy and identity. </a:t>
            </a:r>
          </a:p>
          <a:p>
            <a:pPr marL="0" indent="0">
              <a:buNone/>
            </a:pPr>
            <a:endParaRPr lang="en-ZA" dirty="0"/>
          </a:p>
        </p:txBody>
      </p:sp>
    </p:spTree>
    <p:extLst>
      <p:ext uri="{BB962C8B-B14F-4D97-AF65-F5344CB8AC3E}">
        <p14:creationId xmlns:p14="http://schemas.microsoft.com/office/powerpoint/2010/main" val="2979279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65B63403-41A1-495C-A29D-F8E3C6864F67}"/>
              </a:ext>
            </a:extLst>
          </p:cNvPr>
          <p:cNvSpPr>
            <a:spLocks noGrp="1"/>
          </p:cNvSpPr>
          <p:nvPr>
            <p:ph type="title"/>
          </p:nvPr>
        </p:nvSpPr>
        <p:spPr>
          <a:xfrm>
            <a:off x="3004945" y="5894629"/>
            <a:ext cx="7610005" cy="933994"/>
          </a:xfrm>
        </p:spPr>
        <p:txBody>
          <a:bodyPr>
            <a:noAutofit/>
          </a:bodyPr>
          <a:lstStyle/>
          <a:p>
            <a:r>
              <a:rPr lang="en-ZA" dirty="0">
                <a:solidFill>
                  <a:schemeClr val="bg1"/>
                </a:solidFill>
              </a:rPr>
              <a:t>Internet access and zero-rating</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3BDBF40-9A0F-43C9-BE97-BC84ADC0172A}"/>
              </a:ext>
            </a:extLst>
          </p:cNvPr>
          <p:cNvSpPr/>
          <p:nvPr/>
        </p:nvSpPr>
        <p:spPr>
          <a:xfrm>
            <a:off x="4119563" y="1069627"/>
            <a:ext cx="1693408" cy="39436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aphicFrame>
        <p:nvGraphicFramePr>
          <p:cNvPr id="4" name="Diagram 3">
            <a:extLst>
              <a:ext uri="{FF2B5EF4-FFF2-40B4-BE49-F238E27FC236}">
                <a16:creationId xmlns:a16="http://schemas.microsoft.com/office/drawing/2014/main" id="{89423655-8BC8-4CF7-B6C6-842967273CDE}"/>
              </a:ext>
            </a:extLst>
          </p:cNvPr>
          <p:cNvGraphicFramePr/>
          <p:nvPr>
            <p:extLst>
              <p:ext uri="{D42A27DB-BD31-4B8C-83A1-F6EECF244321}">
                <p14:modId xmlns:p14="http://schemas.microsoft.com/office/powerpoint/2010/main" val="3693633751"/>
              </p:ext>
            </p:extLst>
          </p:nvPr>
        </p:nvGraphicFramePr>
        <p:xfrm>
          <a:off x="74863" y="266700"/>
          <a:ext cx="11996488" cy="5422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560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Disinformation During the Election Period</a:t>
            </a:r>
          </a:p>
        </p:txBody>
      </p:sp>
    </p:spTree>
    <p:extLst>
      <p:ext uri="{BB962C8B-B14F-4D97-AF65-F5344CB8AC3E}">
        <p14:creationId xmlns:p14="http://schemas.microsoft.com/office/powerpoint/2010/main" val="19502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aphicFrame>
        <p:nvGraphicFramePr>
          <p:cNvPr id="2" name="Diagram 1">
            <a:extLst>
              <a:ext uri="{FF2B5EF4-FFF2-40B4-BE49-F238E27FC236}">
                <a16:creationId xmlns:a16="http://schemas.microsoft.com/office/drawing/2014/main" id="{97AEDCB1-9884-4818-8451-767F911901AA}"/>
              </a:ext>
            </a:extLst>
          </p:cNvPr>
          <p:cNvGraphicFramePr/>
          <p:nvPr>
            <p:extLst>
              <p:ext uri="{D42A27DB-BD31-4B8C-83A1-F6EECF244321}">
                <p14:modId xmlns:p14="http://schemas.microsoft.com/office/powerpoint/2010/main" val="2524119049"/>
              </p:ext>
            </p:extLst>
          </p:nvPr>
        </p:nvGraphicFramePr>
        <p:xfrm>
          <a:off x="2031999" y="719666"/>
          <a:ext cx="1005363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487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65B63403-41A1-495C-A29D-F8E3C6864F67}"/>
              </a:ext>
            </a:extLst>
          </p:cNvPr>
          <p:cNvSpPr>
            <a:spLocks noGrp="1"/>
          </p:cNvSpPr>
          <p:nvPr>
            <p:ph type="title"/>
          </p:nvPr>
        </p:nvSpPr>
        <p:spPr>
          <a:xfrm>
            <a:off x="3004945" y="5894629"/>
            <a:ext cx="7610005" cy="933994"/>
          </a:xfrm>
        </p:spPr>
        <p:txBody>
          <a:bodyPr>
            <a:noAutofit/>
          </a:bodyPr>
          <a:lstStyle/>
          <a:p>
            <a:r>
              <a:rPr lang="en-ZA" dirty="0">
                <a:solidFill>
                  <a:schemeClr val="bg1"/>
                </a:solidFill>
              </a:rPr>
              <a:t>Initiatives to combat disinformation</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3BDBF40-9A0F-43C9-BE97-BC84ADC0172A}"/>
              </a:ext>
            </a:extLst>
          </p:cNvPr>
          <p:cNvSpPr/>
          <p:nvPr/>
        </p:nvSpPr>
        <p:spPr>
          <a:xfrm>
            <a:off x="4119563" y="1069627"/>
            <a:ext cx="1693408" cy="39436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1026" name="Picture 2">
            <a:extLst>
              <a:ext uri="{FF2B5EF4-FFF2-40B4-BE49-F238E27FC236}">
                <a16:creationId xmlns:a16="http://schemas.microsoft.com/office/drawing/2014/main" id="{92A11030-2A1F-4E0B-8616-A4DDADD5AF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61" y="1685667"/>
            <a:ext cx="5534480" cy="27116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388E2B4-343A-4CBB-9704-2AEC538ACF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4800" y="439593"/>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08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Safety of Journalists</a:t>
            </a:r>
          </a:p>
        </p:txBody>
      </p:sp>
    </p:spTree>
    <p:extLst>
      <p:ext uri="{BB962C8B-B14F-4D97-AF65-F5344CB8AC3E}">
        <p14:creationId xmlns:p14="http://schemas.microsoft.com/office/powerpoint/2010/main" val="40673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aphicFrame>
        <p:nvGraphicFramePr>
          <p:cNvPr id="3" name="Diagram 2">
            <a:extLst>
              <a:ext uri="{FF2B5EF4-FFF2-40B4-BE49-F238E27FC236}">
                <a16:creationId xmlns:a16="http://schemas.microsoft.com/office/drawing/2014/main" id="{95FBA539-FC79-4B28-8AD1-C380B30FA66B}"/>
              </a:ext>
            </a:extLst>
          </p:cNvPr>
          <p:cNvGraphicFramePr/>
          <p:nvPr>
            <p:extLst>
              <p:ext uri="{D42A27DB-BD31-4B8C-83A1-F6EECF244321}">
                <p14:modId xmlns:p14="http://schemas.microsoft.com/office/powerpoint/2010/main" val="701926724"/>
              </p:ext>
            </p:extLst>
          </p:nvPr>
        </p:nvGraphicFramePr>
        <p:xfrm>
          <a:off x="2031999" y="719666"/>
          <a:ext cx="1005363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2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Conclusion</a:t>
            </a:r>
          </a:p>
        </p:txBody>
      </p:sp>
    </p:spTree>
    <p:extLst>
      <p:ext uri="{BB962C8B-B14F-4D97-AF65-F5344CB8AC3E}">
        <p14:creationId xmlns:p14="http://schemas.microsoft.com/office/powerpoint/2010/main" val="424410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860A-F5D1-466C-A7F5-9B81BA14F000}"/>
              </a:ext>
            </a:extLst>
          </p:cNvPr>
          <p:cNvSpPr>
            <a:spLocks noGrp="1"/>
          </p:cNvSpPr>
          <p:nvPr>
            <p:ph type="title"/>
          </p:nvPr>
        </p:nvSpPr>
        <p:spPr/>
        <p:txBody>
          <a:bodyPr>
            <a:normAutofit/>
          </a:bodyPr>
          <a:lstStyle/>
          <a:p>
            <a:r>
              <a:rPr lang="en-ZA" dirty="0"/>
              <a:t>About Media Monitoring Africa</a:t>
            </a:r>
          </a:p>
        </p:txBody>
      </p:sp>
      <p:sp>
        <p:nvSpPr>
          <p:cNvPr id="3" name="Content Placeholder 2">
            <a:extLst>
              <a:ext uri="{FF2B5EF4-FFF2-40B4-BE49-F238E27FC236}">
                <a16:creationId xmlns:a16="http://schemas.microsoft.com/office/drawing/2014/main" id="{C0001212-65CC-448B-8C51-1CC8BCEEBECF}"/>
              </a:ext>
            </a:extLst>
          </p:cNvPr>
          <p:cNvSpPr>
            <a:spLocks noGrp="1"/>
          </p:cNvSpPr>
          <p:nvPr>
            <p:ph idx="1"/>
          </p:nvPr>
        </p:nvSpPr>
        <p:spPr>
          <a:xfrm>
            <a:off x="5118447" y="803186"/>
            <a:ext cx="6670782" cy="5248622"/>
          </a:xfrm>
        </p:spPr>
        <p:txBody>
          <a:bodyPr/>
          <a:lstStyle/>
          <a:p>
            <a:r>
              <a:rPr lang="en-ZA" b="1" dirty="0">
                <a:solidFill>
                  <a:schemeClr val="accent1"/>
                </a:solidFill>
                <a:latin typeface="+mj-lt"/>
              </a:rPr>
              <a:t>Not-for-profit organisation </a:t>
            </a:r>
            <a:r>
              <a:rPr lang="en-ZA" dirty="0">
                <a:latin typeface="+mj-lt"/>
              </a:rPr>
              <a:t>that has been monitoring the media since 1993.</a:t>
            </a:r>
          </a:p>
          <a:p>
            <a:r>
              <a:rPr lang="en-ZA" b="1" dirty="0">
                <a:solidFill>
                  <a:schemeClr val="accent1"/>
                </a:solidFill>
                <a:latin typeface="+mj-lt"/>
              </a:rPr>
              <a:t>Objective</a:t>
            </a:r>
            <a:r>
              <a:rPr lang="en-ZA" dirty="0">
                <a:latin typeface="+mj-lt"/>
              </a:rPr>
              <a:t>: To promote the development of a </a:t>
            </a:r>
            <a:r>
              <a:rPr lang="en-ZA" b="1" dirty="0">
                <a:solidFill>
                  <a:schemeClr val="accent1"/>
                </a:solidFill>
                <a:latin typeface="+mj-lt"/>
              </a:rPr>
              <a:t>free, fair and ethical media culture</a:t>
            </a:r>
            <a:r>
              <a:rPr lang="en-ZA" dirty="0">
                <a:latin typeface="+mj-lt"/>
              </a:rPr>
              <a:t> in South Africa and the rest of the continent.</a:t>
            </a:r>
          </a:p>
          <a:p>
            <a:r>
              <a:rPr lang="en-ZA" dirty="0">
                <a:latin typeface="+mj-lt"/>
              </a:rPr>
              <a:t>Seeks to address media ethics, media quality and media freedom through a </a:t>
            </a:r>
            <a:r>
              <a:rPr lang="en-ZA" b="1" dirty="0">
                <a:solidFill>
                  <a:schemeClr val="accent1"/>
                </a:solidFill>
                <a:latin typeface="+mj-lt"/>
              </a:rPr>
              <a:t>human rights-based approach</a:t>
            </a:r>
            <a:r>
              <a:rPr lang="en-ZA" dirty="0">
                <a:latin typeface="+mj-lt"/>
              </a:rPr>
              <a:t>.</a:t>
            </a:r>
          </a:p>
          <a:p>
            <a:r>
              <a:rPr lang="en-ZA" dirty="0">
                <a:latin typeface="+mj-lt"/>
              </a:rPr>
              <a:t>Over 28 years of experience in </a:t>
            </a:r>
            <a:r>
              <a:rPr lang="en-ZA" b="1" dirty="0">
                <a:solidFill>
                  <a:schemeClr val="accent1"/>
                </a:solidFill>
                <a:latin typeface="+mj-lt"/>
              </a:rPr>
              <a:t>media monitoring and direct engagement </a:t>
            </a:r>
            <a:r>
              <a:rPr lang="en-ZA" dirty="0">
                <a:latin typeface="+mj-lt"/>
              </a:rPr>
              <a:t>with the media, civil society, state institutions and the public.</a:t>
            </a:r>
          </a:p>
          <a:p>
            <a:r>
              <a:rPr lang="en-ZA" dirty="0">
                <a:latin typeface="+mj-lt"/>
              </a:rPr>
              <a:t>Proven track record of demonstrating </a:t>
            </a:r>
            <a:r>
              <a:rPr lang="en-ZA" b="1" dirty="0">
                <a:solidFill>
                  <a:schemeClr val="accent1"/>
                </a:solidFill>
                <a:latin typeface="+mj-lt"/>
              </a:rPr>
              <a:t>leadership, creativity and progressive approaches </a:t>
            </a:r>
            <a:r>
              <a:rPr lang="en-ZA" dirty="0">
                <a:latin typeface="+mj-lt"/>
              </a:rPr>
              <a:t>to meet the changing needs of the media environment.</a:t>
            </a:r>
          </a:p>
          <a:p>
            <a:r>
              <a:rPr lang="en-ZA" dirty="0">
                <a:latin typeface="+mj-lt"/>
              </a:rPr>
              <a:t>For more information, please visit </a:t>
            </a:r>
            <a:r>
              <a:rPr lang="en-ZA" b="1" dirty="0">
                <a:solidFill>
                  <a:schemeClr val="accent1"/>
                </a:solidFill>
                <a:latin typeface="+mj-lt"/>
                <a:hlinkClick r:id="rId2">
                  <a:extLst>
                    <a:ext uri="{A12FA001-AC4F-418D-AE19-62706E023703}">
                      <ahyp:hlinkClr xmlns:ahyp="http://schemas.microsoft.com/office/drawing/2018/hyperlinkcolor" xmlns="" val="tx"/>
                    </a:ext>
                  </a:extLst>
                </a:hlinkClick>
              </a:rPr>
              <a:t>www.mediamonitoringafrica.org</a:t>
            </a:r>
            <a:r>
              <a:rPr lang="en-ZA" dirty="0">
                <a:latin typeface="+mj-lt"/>
              </a:rPr>
              <a:t>. </a:t>
            </a:r>
          </a:p>
        </p:txBody>
      </p:sp>
    </p:spTree>
    <p:extLst>
      <p:ext uri="{BB962C8B-B14F-4D97-AF65-F5344CB8AC3E}">
        <p14:creationId xmlns:p14="http://schemas.microsoft.com/office/powerpoint/2010/main" val="7039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BBCC-F854-40A0-BD0F-7421CCC1B365}"/>
              </a:ext>
            </a:extLst>
          </p:cNvPr>
          <p:cNvSpPr>
            <a:spLocks noGrp="1"/>
          </p:cNvSpPr>
          <p:nvPr>
            <p:ph type="title"/>
          </p:nvPr>
        </p:nvSpPr>
        <p:spPr/>
        <p:txBody>
          <a:bodyPr/>
          <a:lstStyle/>
          <a:p>
            <a:r>
              <a:rPr lang="en-ZA" dirty="0"/>
              <a:t>Khumalo v </a:t>
            </a:r>
            <a:r>
              <a:rPr lang="en-ZA" dirty="0" err="1"/>
              <a:t>Holomisa</a:t>
            </a:r>
            <a:endParaRPr lang="en-ZA" dirty="0"/>
          </a:p>
        </p:txBody>
      </p:sp>
      <p:sp>
        <p:nvSpPr>
          <p:cNvPr id="3" name="Content Placeholder 2">
            <a:extLst>
              <a:ext uri="{FF2B5EF4-FFF2-40B4-BE49-F238E27FC236}">
                <a16:creationId xmlns:a16="http://schemas.microsoft.com/office/drawing/2014/main" id="{20A3A2FB-0DF4-4C80-9828-70B3A0834A33}"/>
              </a:ext>
            </a:extLst>
          </p:cNvPr>
          <p:cNvSpPr>
            <a:spLocks noGrp="1"/>
          </p:cNvSpPr>
          <p:nvPr>
            <p:ph idx="1"/>
          </p:nvPr>
        </p:nvSpPr>
        <p:spPr/>
        <p:txBody>
          <a:bodyPr>
            <a:normAutofit lnSpcReduction="10000"/>
          </a:bodyPr>
          <a:lstStyle/>
          <a:p>
            <a:pPr marL="0" indent="0" algn="ctr">
              <a:buNone/>
            </a:pPr>
            <a:r>
              <a:rPr lang="en-GB" sz="1800" b="0" i="0" u="none" strike="noStrike" baseline="0" dirty="0">
                <a:solidFill>
                  <a:srgbClr val="000000"/>
                </a:solidFill>
                <a:latin typeface="+mj-lt"/>
              </a:rPr>
              <a:t>“</a:t>
            </a:r>
            <a:r>
              <a:rPr lang="en-GB" sz="1800" b="1" i="0" u="none" strike="noStrike" baseline="0" dirty="0">
                <a:solidFill>
                  <a:schemeClr val="accent1"/>
                </a:solidFill>
                <a:latin typeface="+mj-lt"/>
              </a:rPr>
              <a:t>In a democratic society, then, the mass media play a role of undeniable importance. </a:t>
            </a:r>
            <a:r>
              <a:rPr lang="en-GB" sz="1800" b="0" i="0" u="none" strike="noStrike" baseline="0" dirty="0">
                <a:solidFill>
                  <a:srgbClr val="000000"/>
                </a:solidFill>
                <a:latin typeface="+mj-lt"/>
              </a:rPr>
              <a:t>They bear an obligation to provide citizens both with information and with a platform for the exchange of ideas which is crucial to the development of a democratic culture. </a:t>
            </a:r>
            <a:r>
              <a:rPr lang="en-GB" sz="1800" b="1" i="0" u="none" strike="noStrike" baseline="0" dirty="0">
                <a:solidFill>
                  <a:schemeClr val="accent1"/>
                </a:solidFill>
                <a:latin typeface="+mj-lt"/>
              </a:rPr>
              <a:t>As primary agents of the dissemination of information and ideas, they are, inevitably, extremely powerful institutions in a democracy and they have a constitutional duty to act with vigour, courage, integrity and responsibility. </a:t>
            </a:r>
            <a:r>
              <a:rPr lang="en-GB" sz="1800" b="0" i="0" u="none" strike="noStrike" baseline="0" dirty="0">
                <a:solidFill>
                  <a:srgbClr val="000000"/>
                </a:solidFill>
                <a:latin typeface="+mj-lt"/>
              </a:rPr>
              <a:t>The manner in which the media carry out their constitutional mandate will have a significant impact on the development of our democratic society. </a:t>
            </a:r>
            <a:r>
              <a:rPr lang="en-GB" sz="1800" b="1" i="0" u="none" strike="noStrike" baseline="0" dirty="0">
                <a:solidFill>
                  <a:schemeClr val="accent1"/>
                </a:solidFill>
                <a:latin typeface="+mj-lt"/>
              </a:rPr>
              <a:t>If the media are scrupulous and reliable in the performance of their constitutional obligations, they will invigorate and strengthen our fledgling democracy. If they vacillate in the performance of their duties, the constitutional goals will be imperilled. </a:t>
            </a:r>
            <a:r>
              <a:rPr lang="en-GB" sz="1800" b="0" i="0" u="none" strike="noStrike" baseline="0" dirty="0">
                <a:solidFill>
                  <a:srgbClr val="000000"/>
                </a:solidFill>
                <a:latin typeface="+mj-lt"/>
              </a:rPr>
              <a:t>The Constitution thus asserts and protects the media in the performance of their obligations to the broader society, principally through the provisions of s 16.”</a:t>
            </a:r>
            <a:endParaRPr lang="en-ZA" dirty="0">
              <a:latin typeface="+mj-lt"/>
            </a:endParaRPr>
          </a:p>
        </p:txBody>
      </p:sp>
    </p:spTree>
    <p:extLst>
      <p:ext uri="{BB962C8B-B14F-4D97-AF65-F5344CB8AC3E}">
        <p14:creationId xmlns:p14="http://schemas.microsoft.com/office/powerpoint/2010/main" val="351660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Overview</a:t>
            </a:r>
          </a:p>
        </p:txBody>
      </p:sp>
    </p:spTree>
    <p:extLst>
      <p:ext uri="{BB962C8B-B14F-4D97-AF65-F5344CB8AC3E}">
        <p14:creationId xmlns:p14="http://schemas.microsoft.com/office/powerpoint/2010/main" val="328722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EC665FE8-7673-428F-8A39-434D66A982A1}"/>
              </a:ext>
            </a:extLst>
          </p:cNvPr>
          <p:cNvSpPr>
            <a:spLocks noGrp="1"/>
          </p:cNvSpPr>
          <p:nvPr>
            <p:ph type="title"/>
          </p:nvPr>
        </p:nvSpPr>
        <p:spPr>
          <a:xfrm>
            <a:off x="7874928" y="1134142"/>
            <a:ext cx="3456122" cy="4589717"/>
          </a:xfrm>
        </p:spPr>
        <p:txBody>
          <a:bodyPr>
            <a:normAutofit/>
          </a:bodyPr>
          <a:lstStyle/>
          <a:p>
            <a:r>
              <a:rPr lang="en-ZA" dirty="0"/>
              <a:t>Overarching considerations</a:t>
            </a:r>
          </a:p>
        </p:txBody>
      </p:sp>
      <p:sp>
        <p:nvSpPr>
          <p:cNvPr id="3" name="Content Placeholder 2">
            <a:extLst>
              <a:ext uri="{FF2B5EF4-FFF2-40B4-BE49-F238E27FC236}">
                <a16:creationId xmlns:a16="http://schemas.microsoft.com/office/drawing/2014/main" id="{FA947AD4-5D81-494D-A23A-FB716722237F}"/>
              </a:ext>
            </a:extLst>
          </p:cNvPr>
          <p:cNvSpPr>
            <a:spLocks noGrp="1"/>
          </p:cNvSpPr>
          <p:nvPr>
            <p:ph idx="1"/>
          </p:nvPr>
        </p:nvSpPr>
        <p:spPr>
          <a:xfrm>
            <a:off x="798577" y="803186"/>
            <a:ext cx="5427137" cy="5248622"/>
          </a:xfrm>
        </p:spPr>
        <p:txBody>
          <a:bodyPr>
            <a:normAutofit/>
          </a:bodyPr>
          <a:lstStyle/>
          <a:p>
            <a:r>
              <a:rPr lang="en-ZA" dirty="0">
                <a:latin typeface="+mj-lt"/>
              </a:rPr>
              <a:t>Focus of this submission on </a:t>
            </a:r>
            <a:r>
              <a:rPr lang="en-ZA" b="1" dirty="0">
                <a:solidFill>
                  <a:schemeClr val="accent1"/>
                </a:solidFill>
                <a:latin typeface="+mj-lt"/>
              </a:rPr>
              <a:t>media preparedness </a:t>
            </a:r>
            <a:r>
              <a:rPr lang="en-ZA" dirty="0">
                <a:latin typeface="+mj-lt"/>
              </a:rPr>
              <a:t>to cover the Local Government Elections.</a:t>
            </a:r>
          </a:p>
          <a:p>
            <a:r>
              <a:rPr lang="en-ZA" b="1" dirty="0">
                <a:solidFill>
                  <a:schemeClr val="accent1"/>
                </a:solidFill>
                <a:latin typeface="+mj-lt"/>
              </a:rPr>
              <a:t>Constitutional mandate </a:t>
            </a:r>
            <a:r>
              <a:rPr lang="en-ZA" dirty="0">
                <a:latin typeface="+mj-lt"/>
              </a:rPr>
              <a:t>in terms of section 16(1) of the Constitution.</a:t>
            </a:r>
          </a:p>
          <a:p>
            <a:r>
              <a:rPr lang="en-ZA" dirty="0">
                <a:latin typeface="+mj-lt"/>
              </a:rPr>
              <a:t>Necessary to recognise the </a:t>
            </a:r>
            <a:r>
              <a:rPr lang="en-ZA" b="1" dirty="0">
                <a:solidFill>
                  <a:schemeClr val="accent1"/>
                </a:solidFill>
                <a:latin typeface="+mj-lt"/>
              </a:rPr>
              <a:t>important role played by the media</a:t>
            </a:r>
            <a:r>
              <a:rPr lang="en-ZA" dirty="0">
                <a:latin typeface="+mj-lt"/>
              </a:rPr>
              <a:t> – particularly in the context of elections.</a:t>
            </a:r>
          </a:p>
          <a:p>
            <a:r>
              <a:rPr lang="en-ZA" dirty="0">
                <a:latin typeface="+mj-lt"/>
              </a:rPr>
              <a:t>Enable the public to make </a:t>
            </a:r>
            <a:r>
              <a:rPr lang="en-ZA" b="1" dirty="0">
                <a:solidFill>
                  <a:schemeClr val="accent1"/>
                </a:solidFill>
                <a:latin typeface="+mj-lt"/>
              </a:rPr>
              <a:t>informed political decisions </a:t>
            </a:r>
            <a:r>
              <a:rPr lang="en-ZA" dirty="0">
                <a:latin typeface="+mj-lt"/>
              </a:rPr>
              <a:t>and </a:t>
            </a:r>
            <a:r>
              <a:rPr lang="en-ZA" b="1" dirty="0">
                <a:solidFill>
                  <a:schemeClr val="accent1"/>
                </a:solidFill>
                <a:latin typeface="+mj-lt"/>
              </a:rPr>
              <a:t>hold political actors to account</a:t>
            </a:r>
            <a:r>
              <a:rPr lang="en-ZA" dirty="0">
                <a:latin typeface="+mj-lt"/>
              </a:rPr>
              <a:t>.</a:t>
            </a:r>
          </a:p>
          <a:p>
            <a:r>
              <a:rPr lang="en-ZA" dirty="0">
                <a:latin typeface="+mj-lt"/>
              </a:rPr>
              <a:t>Due to limited election observation missions, media will play a </a:t>
            </a:r>
            <a:r>
              <a:rPr lang="en-ZA" b="1" dirty="0">
                <a:solidFill>
                  <a:schemeClr val="accent1"/>
                </a:solidFill>
                <a:latin typeface="+mj-lt"/>
              </a:rPr>
              <a:t>heightened role </a:t>
            </a:r>
            <a:r>
              <a:rPr lang="en-ZA" dirty="0">
                <a:latin typeface="+mj-lt"/>
              </a:rPr>
              <a:t>in ensuring vigilance and scrutiny.</a:t>
            </a:r>
          </a:p>
          <a:p>
            <a:r>
              <a:rPr lang="en-ZA" b="1" dirty="0">
                <a:solidFill>
                  <a:schemeClr val="accent1"/>
                </a:solidFill>
                <a:latin typeface="+mj-lt"/>
              </a:rPr>
              <a:t>Confident</a:t>
            </a:r>
            <a:r>
              <a:rPr lang="en-ZA" dirty="0">
                <a:latin typeface="+mj-lt"/>
              </a:rPr>
              <a:t> that the majority of media organisations are in a position to </a:t>
            </a:r>
            <a:r>
              <a:rPr lang="en-ZA" b="1" dirty="0">
                <a:solidFill>
                  <a:schemeClr val="accent1"/>
                </a:solidFill>
                <a:latin typeface="+mj-lt"/>
              </a:rPr>
              <a:t>meet the task</a:t>
            </a:r>
            <a:r>
              <a:rPr lang="en-ZA" dirty="0">
                <a:latin typeface="+mj-lt"/>
              </a:rPr>
              <a:t> ahead of them.</a:t>
            </a:r>
          </a:p>
          <a:p>
            <a:endParaRPr lang="en-ZA" dirty="0">
              <a:latin typeface="+mj-lt"/>
            </a:endParaRPr>
          </a:p>
        </p:txBody>
      </p:sp>
    </p:spTree>
    <p:extLst>
      <p:ext uri="{BB962C8B-B14F-4D97-AF65-F5344CB8AC3E}">
        <p14:creationId xmlns:p14="http://schemas.microsoft.com/office/powerpoint/2010/main" val="212442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EC665FE8-7673-428F-8A39-434D66A982A1}"/>
              </a:ext>
            </a:extLst>
          </p:cNvPr>
          <p:cNvSpPr>
            <a:spLocks noGrp="1"/>
          </p:cNvSpPr>
          <p:nvPr>
            <p:ph type="title"/>
          </p:nvPr>
        </p:nvSpPr>
        <p:spPr>
          <a:xfrm>
            <a:off x="7874928" y="1134142"/>
            <a:ext cx="3456122" cy="4589717"/>
          </a:xfrm>
        </p:spPr>
        <p:txBody>
          <a:bodyPr>
            <a:normAutofit/>
          </a:bodyPr>
          <a:lstStyle/>
          <a:p>
            <a:r>
              <a:rPr lang="en-ZA" dirty="0"/>
              <a:t>Summary of submissions</a:t>
            </a:r>
          </a:p>
        </p:txBody>
      </p:sp>
      <p:graphicFrame>
        <p:nvGraphicFramePr>
          <p:cNvPr id="6" name="Diagram 5">
            <a:extLst>
              <a:ext uri="{FF2B5EF4-FFF2-40B4-BE49-F238E27FC236}">
                <a16:creationId xmlns:a16="http://schemas.microsoft.com/office/drawing/2014/main" id="{81A69A07-ED4E-4EF0-AA53-B196AAC5B23E}"/>
              </a:ext>
            </a:extLst>
          </p:cNvPr>
          <p:cNvGraphicFramePr/>
          <p:nvPr>
            <p:extLst>
              <p:ext uri="{D42A27DB-BD31-4B8C-83A1-F6EECF244321}">
                <p14:modId xmlns:p14="http://schemas.microsoft.com/office/powerpoint/2010/main" val="454389009"/>
              </p:ext>
            </p:extLst>
          </p:nvPr>
        </p:nvGraphicFramePr>
        <p:xfrm>
          <a:off x="253073" y="0"/>
          <a:ext cx="639265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870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Regional and International Guidance </a:t>
            </a:r>
          </a:p>
        </p:txBody>
      </p:sp>
    </p:spTree>
    <p:extLst>
      <p:ext uri="{BB962C8B-B14F-4D97-AF65-F5344CB8AC3E}">
        <p14:creationId xmlns:p14="http://schemas.microsoft.com/office/powerpoint/2010/main" val="140404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65B63403-41A1-495C-A29D-F8E3C6864F67}"/>
              </a:ext>
            </a:extLst>
          </p:cNvPr>
          <p:cNvSpPr>
            <a:spLocks noGrp="1"/>
          </p:cNvSpPr>
          <p:nvPr>
            <p:ph type="title"/>
          </p:nvPr>
        </p:nvSpPr>
        <p:spPr>
          <a:xfrm>
            <a:off x="3004945" y="5894629"/>
            <a:ext cx="7610005" cy="933994"/>
          </a:xfrm>
        </p:spPr>
        <p:txBody>
          <a:bodyPr>
            <a:noAutofit/>
          </a:bodyPr>
          <a:lstStyle/>
          <a:p>
            <a:r>
              <a:rPr lang="en-ZA" dirty="0">
                <a:solidFill>
                  <a:schemeClr val="bg1"/>
                </a:solidFill>
              </a:rPr>
              <a:t>Statement of the African Commission</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3BDBF40-9A0F-43C9-BE97-BC84ADC0172A}"/>
              </a:ext>
            </a:extLst>
          </p:cNvPr>
          <p:cNvSpPr/>
          <p:nvPr/>
        </p:nvSpPr>
        <p:spPr>
          <a:xfrm>
            <a:off x="4119563" y="1069627"/>
            <a:ext cx="1693408" cy="39436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aphicFrame>
        <p:nvGraphicFramePr>
          <p:cNvPr id="3" name="Diagram 2">
            <a:extLst>
              <a:ext uri="{FF2B5EF4-FFF2-40B4-BE49-F238E27FC236}">
                <a16:creationId xmlns:a16="http://schemas.microsoft.com/office/drawing/2014/main" id="{4E35B3B8-CD42-4673-BC36-FBBFB2F03090}"/>
              </a:ext>
            </a:extLst>
          </p:cNvPr>
          <p:cNvGraphicFramePr/>
          <p:nvPr>
            <p:extLst>
              <p:ext uri="{D42A27DB-BD31-4B8C-83A1-F6EECF244321}">
                <p14:modId xmlns:p14="http://schemas.microsoft.com/office/powerpoint/2010/main" val="3374512612"/>
              </p:ext>
            </p:extLst>
          </p:nvPr>
        </p:nvGraphicFramePr>
        <p:xfrm>
          <a:off x="63500" y="170448"/>
          <a:ext cx="12128499" cy="5423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765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aphicFrame>
        <p:nvGraphicFramePr>
          <p:cNvPr id="5" name="Diagram 4">
            <a:extLst>
              <a:ext uri="{FF2B5EF4-FFF2-40B4-BE49-F238E27FC236}">
                <a16:creationId xmlns:a16="http://schemas.microsoft.com/office/drawing/2014/main" id="{DC1DDD55-6034-480B-9ECC-4781B5DDCF52}"/>
              </a:ext>
            </a:extLst>
          </p:cNvPr>
          <p:cNvGraphicFramePr/>
          <p:nvPr>
            <p:extLst>
              <p:ext uri="{D42A27DB-BD31-4B8C-83A1-F6EECF244321}">
                <p14:modId xmlns:p14="http://schemas.microsoft.com/office/powerpoint/2010/main" val="3240843722"/>
              </p:ext>
            </p:extLst>
          </p:nvPr>
        </p:nvGraphicFramePr>
        <p:xfrm>
          <a:off x="1935748" y="9524"/>
          <a:ext cx="10299114" cy="6834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94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3BB7B999-EBC9-481E-AD3A-5721F140E210}"/>
              </a:ext>
            </a:extLst>
          </p:cNvPr>
          <p:cNvSpPr>
            <a:spLocks noGrp="1"/>
          </p:cNvSpPr>
          <p:nvPr>
            <p:ph type="title"/>
          </p:nvPr>
        </p:nvSpPr>
        <p:spPr>
          <a:xfrm>
            <a:off x="2616277" y="2061838"/>
            <a:ext cx="6959446" cy="1662475"/>
          </a:xfrm>
        </p:spPr>
        <p:txBody>
          <a:bodyPr vert="horz" lIns="228600" tIns="228600" rIns="228600" bIns="0" rtlCol="0" anchor="b">
            <a:noAutofit/>
          </a:bodyPr>
          <a:lstStyle/>
          <a:p>
            <a:pPr>
              <a:lnSpc>
                <a:spcPct val="80000"/>
              </a:lnSpc>
            </a:pPr>
            <a:r>
              <a:rPr lang="en-US" sz="4400" dirty="0"/>
              <a:t>Access to Key Events During the Election Period</a:t>
            </a:r>
          </a:p>
        </p:txBody>
      </p:sp>
    </p:spTree>
    <p:extLst>
      <p:ext uri="{BB962C8B-B14F-4D97-AF65-F5344CB8AC3E}">
        <p14:creationId xmlns:p14="http://schemas.microsoft.com/office/powerpoint/2010/main" val="3152271698"/>
      </p:ext>
    </p:extLst>
  </p:cSld>
  <p:clrMapOvr>
    <a:masterClrMapping/>
  </p:clrMapOvr>
</p:sld>
</file>

<file path=ppt/theme/theme1.xml><?xml version="1.0" encoding="utf-8"?>
<a:theme xmlns:a="http://schemas.openxmlformats.org/drawingml/2006/main" name="Atla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otalTime>465</TotalTime>
  <Words>1259</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 Light</vt:lpstr>
      <vt:lpstr>Rockwell</vt:lpstr>
      <vt:lpstr>Wingdings</vt:lpstr>
      <vt:lpstr>Atlas</vt:lpstr>
      <vt:lpstr>Justice Moseneke Inquiry on Free and Fair Local Government Elections During COVID-19</vt:lpstr>
      <vt:lpstr>About Media Monitoring Africa</vt:lpstr>
      <vt:lpstr>Overview</vt:lpstr>
      <vt:lpstr>Overarching considerations</vt:lpstr>
      <vt:lpstr>Summary of submissions</vt:lpstr>
      <vt:lpstr>Regional and International Guidance </vt:lpstr>
      <vt:lpstr>Statement of the African Commission</vt:lpstr>
      <vt:lpstr>PowerPoint Presentation</vt:lpstr>
      <vt:lpstr>Access to Key Events During the Election Period</vt:lpstr>
      <vt:lpstr>Media access</vt:lpstr>
      <vt:lpstr>Internet Access and Zero-Rating of Election-Related Content</vt:lpstr>
      <vt:lpstr>Declaration of Principles on Freedom of Expression and Access to Information in Africa</vt:lpstr>
      <vt:lpstr>Internet access and zero-rating</vt:lpstr>
      <vt:lpstr>Disinformation During the Election Period</vt:lpstr>
      <vt:lpstr>PowerPoint Presentation</vt:lpstr>
      <vt:lpstr>Initiatives to combat disinformation</vt:lpstr>
      <vt:lpstr>Safety of Journalists</vt:lpstr>
      <vt:lpstr>PowerPoint Presentation</vt:lpstr>
      <vt:lpstr>Conclusion</vt:lpstr>
      <vt:lpstr>Khumalo v Holomisa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Broadband Services Inquiry:  A Public Interest Perspective</dc:title>
  <dc:creator>Avani Singh</dc:creator>
  <cp:lastModifiedBy>Kekana, Molebogeng</cp:lastModifiedBy>
  <cp:revision>23</cp:revision>
  <dcterms:created xsi:type="dcterms:W3CDTF">2020-10-26T01:55:36Z</dcterms:created>
  <dcterms:modified xsi:type="dcterms:W3CDTF">2021-06-30T04:03:31Z</dcterms:modified>
</cp:coreProperties>
</file>